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491" r:id="rId2"/>
    <p:sldId id="666" r:id="rId3"/>
    <p:sldId id="512" r:id="rId4"/>
    <p:sldId id="905" r:id="rId5"/>
    <p:sldId id="322" r:id="rId6"/>
    <p:sldId id="644" r:id="rId7"/>
    <p:sldId id="646" r:id="rId8"/>
    <p:sldId id="647" r:id="rId9"/>
    <p:sldId id="645" r:id="rId10"/>
    <p:sldId id="908" r:id="rId11"/>
    <p:sldId id="909" r:id="rId12"/>
    <p:sldId id="910" r:id="rId13"/>
    <p:sldId id="911" r:id="rId14"/>
    <p:sldId id="510" r:id="rId15"/>
    <p:sldId id="539" r:id="rId16"/>
    <p:sldId id="537" r:id="rId17"/>
    <p:sldId id="535" r:id="rId18"/>
    <p:sldId id="912" r:id="rId19"/>
    <p:sldId id="916" r:id="rId20"/>
    <p:sldId id="913" r:id="rId21"/>
    <p:sldId id="914" r:id="rId22"/>
    <p:sldId id="915" r:id="rId23"/>
    <p:sldId id="907" r:id="rId24"/>
    <p:sldId id="696" r:id="rId25"/>
    <p:sldId id="697" r:id="rId26"/>
    <p:sldId id="917" r:id="rId27"/>
  </p:sldIdLst>
  <p:sldSz cx="9144000" cy="6858000" type="letter"/>
  <p:notesSz cx="6718300" cy="9853613"/>
  <p:defaultTextStyle>
    <a:defPPr>
      <a:defRPr lang="sv-SE"/>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4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4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4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4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0">
          <p15:clr>
            <a:srgbClr val="A4A3A4"/>
          </p15:clr>
        </p15:guide>
        <p15:guide id="2" pos="28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P3"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6327" autoAdjust="0"/>
  </p:normalViewPr>
  <p:slideViewPr>
    <p:cSldViewPr snapToGrid="0">
      <p:cViewPr varScale="1">
        <p:scale>
          <a:sx n="66" d="100"/>
          <a:sy n="66" d="100"/>
        </p:scale>
        <p:origin x="13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82"/>
    </p:cViewPr>
  </p:sorterViewPr>
  <p:notesViewPr>
    <p:cSldViewPr snapToGrid="0">
      <p:cViewPr varScale="1">
        <p:scale>
          <a:sx n="56" d="100"/>
          <a:sy n="56" d="100"/>
        </p:scale>
        <p:origin x="-1644" y="-74"/>
      </p:cViewPr>
      <p:guideLst>
        <p:guide orient="horz" pos="2170"/>
        <p:guide pos="28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AB9D4C-AEDA-4065-D988-69A85E917740}"/>
              </a:ext>
            </a:extLst>
          </p:cNvPr>
          <p:cNvSpPr>
            <a:spLocks noGrp="1" noChangeArrowheads="1"/>
          </p:cNvSpPr>
          <p:nvPr>
            <p:ph type="hdr" sz="quarter"/>
          </p:nvPr>
        </p:nvSpPr>
        <p:spPr bwMode="auto">
          <a:xfrm>
            <a:off x="-1588" y="12700"/>
            <a:ext cx="2913063" cy="460375"/>
          </a:xfrm>
          <a:prstGeom prst="rect">
            <a:avLst/>
          </a:prstGeom>
          <a:noFill/>
          <a:ln>
            <a:noFill/>
          </a:ln>
          <a:effectLst/>
        </p:spPr>
        <p:txBody>
          <a:bodyPr vert="horz" wrap="square" lIns="19048" tIns="0" rIns="19048" bIns="0" numCol="1" anchor="t" anchorCtr="0" compatLnSpc="1">
            <a:prstTxWarp prst="textNoShape">
              <a:avLst/>
            </a:prstTxWarp>
          </a:bodyPr>
          <a:lstStyle>
            <a:lvl1pPr eaLnBrk="0" hangingPunct="0">
              <a:defRPr sz="1000" b="0" i="1">
                <a:cs typeface="+mn-cs"/>
              </a:defRPr>
            </a:lvl1pPr>
          </a:lstStyle>
          <a:p>
            <a:pPr>
              <a:defRPr/>
            </a:pPr>
            <a:endParaRPr lang="sv-SE"/>
          </a:p>
        </p:txBody>
      </p:sp>
      <p:sp>
        <p:nvSpPr>
          <p:cNvPr id="3075" name="Rectangle 3">
            <a:extLst>
              <a:ext uri="{FF2B5EF4-FFF2-40B4-BE49-F238E27FC236}">
                <a16:creationId xmlns:a16="http://schemas.microsoft.com/office/drawing/2014/main" id="{99BB8B99-4C29-98A3-C4D1-3B53C0DCE007}"/>
              </a:ext>
            </a:extLst>
          </p:cNvPr>
          <p:cNvSpPr>
            <a:spLocks noGrp="1" noChangeArrowheads="1"/>
          </p:cNvSpPr>
          <p:nvPr>
            <p:ph type="dt" sz="quarter" idx="1"/>
          </p:nvPr>
        </p:nvSpPr>
        <p:spPr bwMode="auto">
          <a:xfrm>
            <a:off x="3805238" y="12700"/>
            <a:ext cx="2913062" cy="460375"/>
          </a:xfrm>
          <a:prstGeom prst="rect">
            <a:avLst/>
          </a:prstGeom>
          <a:noFill/>
          <a:ln>
            <a:noFill/>
          </a:ln>
          <a:effectLst/>
        </p:spPr>
        <p:txBody>
          <a:bodyPr vert="horz" wrap="square" lIns="19048" tIns="0" rIns="19048" bIns="0" numCol="1" anchor="t" anchorCtr="0" compatLnSpc="1">
            <a:prstTxWarp prst="textNoShape">
              <a:avLst/>
            </a:prstTxWarp>
          </a:bodyPr>
          <a:lstStyle>
            <a:lvl1pPr algn="r" eaLnBrk="0" hangingPunct="0">
              <a:defRPr sz="1000" b="0" i="1">
                <a:cs typeface="+mn-cs"/>
              </a:defRPr>
            </a:lvl1pPr>
          </a:lstStyle>
          <a:p>
            <a:pPr>
              <a:defRPr/>
            </a:pPr>
            <a:endParaRPr lang="sv-SE"/>
          </a:p>
        </p:txBody>
      </p:sp>
      <p:sp>
        <p:nvSpPr>
          <p:cNvPr id="3076" name="Rectangle 4">
            <a:extLst>
              <a:ext uri="{FF2B5EF4-FFF2-40B4-BE49-F238E27FC236}">
                <a16:creationId xmlns:a16="http://schemas.microsoft.com/office/drawing/2014/main" id="{53242918-2933-A049-211D-8D61BF751931}"/>
              </a:ext>
            </a:extLst>
          </p:cNvPr>
          <p:cNvSpPr>
            <a:spLocks noGrp="1" noChangeArrowheads="1"/>
          </p:cNvSpPr>
          <p:nvPr>
            <p:ph type="ftr" sz="quarter" idx="2"/>
          </p:nvPr>
        </p:nvSpPr>
        <p:spPr bwMode="auto">
          <a:xfrm>
            <a:off x="-1588" y="9380538"/>
            <a:ext cx="2913063" cy="460375"/>
          </a:xfrm>
          <a:prstGeom prst="rect">
            <a:avLst/>
          </a:prstGeom>
          <a:noFill/>
          <a:ln>
            <a:noFill/>
          </a:ln>
          <a:effectLst/>
        </p:spPr>
        <p:txBody>
          <a:bodyPr vert="horz" wrap="square" lIns="19048" tIns="0" rIns="19048" bIns="0" numCol="1" anchor="b" anchorCtr="0" compatLnSpc="1">
            <a:prstTxWarp prst="textNoShape">
              <a:avLst/>
            </a:prstTxWarp>
          </a:bodyPr>
          <a:lstStyle>
            <a:lvl1pPr eaLnBrk="0" hangingPunct="0">
              <a:defRPr sz="1000" b="0" i="1">
                <a:cs typeface="+mn-cs"/>
              </a:defRPr>
            </a:lvl1pPr>
          </a:lstStyle>
          <a:p>
            <a:pPr>
              <a:defRPr/>
            </a:pPr>
            <a:endParaRPr lang="sv-SE"/>
          </a:p>
        </p:txBody>
      </p:sp>
      <p:sp>
        <p:nvSpPr>
          <p:cNvPr id="3077" name="Rectangle 5">
            <a:extLst>
              <a:ext uri="{FF2B5EF4-FFF2-40B4-BE49-F238E27FC236}">
                <a16:creationId xmlns:a16="http://schemas.microsoft.com/office/drawing/2014/main" id="{77BE628E-92E1-1E79-0D40-B34534642AE7}"/>
              </a:ext>
            </a:extLst>
          </p:cNvPr>
          <p:cNvSpPr>
            <a:spLocks noGrp="1" noChangeArrowheads="1"/>
          </p:cNvSpPr>
          <p:nvPr>
            <p:ph type="sldNum" sz="quarter" idx="3"/>
          </p:nvPr>
        </p:nvSpPr>
        <p:spPr bwMode="auto">
          <a:xfrm>
            <a:off x="3805238" y="9380538"/>
            <a:ext cx="2913062" cy="460375"/>
          </a:xfrm>
          <a:prstGeom prst="rect">
            <a:avLst/>
          </a:prstGeom>
          <a:noFill/>
          <a:ln>
            <a:noFill/>
          </a:ln>
          <a:effectLst/>
        </p:spPr>
        <p:txBody>
          <a:bodyPr vert="horz" wrap="square" lIns="19048" tIns="0" rIns="19048" bIns="0" numCol="1" anchor="b" anchorCtr="0" compatLnSpc="1">
            <a:prstTxWarp prst="textNoShape">
              <a:avLst/>
            </a:prstTxWarp>
          </a:bodyPr>
          <a:lstStyle>
            <a:lvl1pPr algn="r">
              <a:defRPr sz="1000" b="0" i="1"/>
            </a:lvl1pPr>
          </a:lstStyle>
          <a:p>
            <a:pPr>
              <a:defRPr/>
            </a:pPr>
            <a:fld id="{1D5116AC-66DF-B945-A741-B4B050331B3C}" type="slidenum">
              <a:rPr lang="sv-SE" altLang="sv-SE"/>
              <a:pPr>
                <a:defRPr/>
              </a:pPr>
              <a:t>‹#›</a:t>
            </a:fld>
            <a:endParaRPr lang="sv-SE" altLang="sv-SE"/>
          </a:p>
        </p:txBody>
      </p:sp>
      <p:sp>
        <p:nvSpPr>
          <p:cNvPr id="126982" name="Rectangle 6">
            <a:extLst>
              <a:ext uri="{FF2B5EF4-FFF2-40B4-BE49-F238E27FC236}">
                <a16:creationId xmlns:a16="http://schemas.microsoft.com/office/drawing/2014/main" id="{BF36B57D-E9B7-4136-3D4F-FE74C164FC20}"/>
              </a:ext>
            </a:extLst>
          </p:cNvPr>
          <p:cNvSpPr>
            <a:spLocks noChangeArrowheads="1"/>
          </p:cNvSpPr>
          <p:nvPr/>
        </p:nvSpPr>
        <p:spPr bwMode="auto">
          <a:xfrm>
            <a:off x="6256338" y="9447213"/>
            <a:ext cx="395287" cy="304800"/>
          </a:xfrm>
          <a:prstGeom prst="rect">
            <a:avLst/>
          </a:prstGeom>
          <a:noFill/>
          <a:ln>
            <a:noFill/>
          </a:ln>
        </p:spPr>
        <p:txBody>
          <a:bodyPr wrap="none" lIns="92065" tIns="46033" rIns="92065" bIns="46033" anchor="ctr">
            <a:spAutoFit/>
          </a:bodyPr>
          <a:lstStyle>
            <a:lvl1pPr>
              <a:defRPr sz="1400" b="1">
                <a:solidFill>
                  <a:schemeClr val="tx1"/>
                </a:solidFill>
                <a:latin typeface="Times New Roman" panose="02020603050405020304" pitchFamily="18" charset="0"/>
                <a:cs typeface="Arial" panose="020B0604020202020204" pitchFamily="34" charset="0"/>
              </a:defRPr>
            </a:lvl1pPr>
            <a:lvl2pPr marL="742950" indent="-285750">
              <a:defRPr sz="1400" b="1">
                <a:solidFill>
                  <a:schemeClr val="tx1"/>
                </a:solidFill>
                <a:latin typeface="Times New Roman" panose="02020603050405020304" pitchFamily="18" charset="0"/>
                <a:cs typeface="Arial" panose="020B0604020202020204" pitchFamily="34" charset="0"/>
              </a:defRPr>
            </a:lvl2pPr>
            <a:lvl3pPr marL="1143000" indent="-228600">
              <a:defRPr sz="1400" b="1">
                <a:solidFill>
                  <a:schemeClr val="tx1"/>
                </a:solidFill>
                <a:latin typeface="Times New Roman" panose="02020603050405020304" pitchFamily="18" charset="0"/>
                <a:cs typeface="Arial" panose="020B0604020202020204" pitchFamily="34" charset="0"/>
              </a:defRPr>
            </a:lvl3pPr>
            <a:lvl4pPr marL="1600200" indent="-228600">
              <a:defRPr sz="1400" b="1">
                <a:solidFill>
                  <a:schemeClr val="tx1"/>
                </a:solidFill>
                <a:latin typeface="Times New Roman" panose="02020603050405020304" pitchFamily="18" charset="0"/>
                <a:cs typeface="Arial" panose="020B0604020202020204" pitchFamily="34" charset="0"/>
              </a:defRPr>
            </a:lvl4pPr>
            <a:lvl5pPr marL="2057400" indent="-228600">
              <a:defRPr sz="1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pPr algn="r">
              <a:defRPr/>
            </a:pPr>
            <a:fld id="{C387499E-B924-044F-B14A-EF06ADB9F549}" type="slidenum">
              <a:rPr lang="sv-SE" altLang="sv-SE" b="0" smtClean="0"/>
              <a:pPr algn="r">
                <a:defRPr/>
              </a:pPr>
              <a:t>‹#›</a:t>
            </a:fld>
            <a:endParaRPr lang="sv-SE" altLang="sv-SE"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1A4659-79DF-C769-AE05-1F9B18E28331}"/>
              </a:ext>
            </a:extLst>
          </p:cNvPr>
          <p:cNvSpPr>
            <a:spLocks noGrp="1" noChangeArrowheads="1"/>
          </p:cNvSpPr>
          <p:nvPr>
            <p:ph type="hdr" sz="quarter"/>
          </p:nvPr>
        </p:nvSpPr>
        <p:spPr bwMode="auto">
          <a:xfrm>
            <a:off x="-1588" y="12700"/>
            <a:ext cx="2913063" cy="460375"/>
          </a:xfrm>
          <a:prstGeom prst="rect">
            <a:avLst/>
          </a:prstGeom>
          <a:noFill/>
          <a:ln>
            <a:noFill/>
          </a:ln>
          <a:effectLst/>
        </p:spPr>
        <p:txBody>
          <a:bodyPr vert="horz" wrap="square" lIns="19048" tIns="0" rIns="19048" bIns="0" numCol="1" anchor="t" anchorCtr="0" compatLnSpc="1">
            <a:prstTxWarp prst="textNoShape">
              <a:avLst/>
            </a:prstTxWarp>
          </a:bodyPr>
          <a:lstStyle>
            <a:lvl1pPr defTabSz="762000" eaLnBrk="0" hangingPunct="0">
              <a:defRPr sz="1000" b="0" i="1">
                <a:cs typeface="+mn-cs"/>
              </a:defRPr>
            </a:lvl1pPr>
          </a:lstStyle>
          <a:p>
            <a:pPr>
              <a:defRPr/>
            </a:pPr>
            <a:endParaRPr lang="sv-SE"/>
          </a:p>
        </p:txBody>
      </p:sp>
      <p:sp>
        <p:nvSpPr>
          <p:cNvPr id="2051" name="Rectangle 3">
            <a:extLst>
              <a:ext uri="{FF2B5EF4-FFF2-40B4-BE49-F238E27FC236}">
                <a16:creationId xmlns:a16="http://schemas.microsoft.com/office/drawing/2014/main" id="{83E189E4-6242-8DCA-CB36-247040D9CE24}"/>
              </a:ext>
            </a:extLst>
          </p:cNvPr>
          <p:cNvSpPr>
            <a:spLocks noGrp="1" noChangeArrowheads="1"/>
          </p:cNvSpPr>
          <p:nvPr>
            <p:ph type="dt" idx="1"/>
          </p:nvPr>
        </p:nvSpPr>
        <p:spPr bwMode="auto">
          <a:xfrm>
            <a:off x="3805238" y="12700"/>
            <a:ext cx="2913062" cy="460375"/>
          </a:xfrm>
          <a:prstGeom prst="rect">
            <a:avLst/>
          </a:prstGeom>
          <a:noFill/>
          <a:ln>
            <a:noFill/>
          </a:ln>
          <a:effectLst/>
        </p:spPr>
        <p:txBody>
          <a:bodyPr vert="horz" wrap="square" lIns="19048" tIns="0" rIns="19048" bIns="0" numCol="1" anchor="t" anchorCtr="0" compatLnSpc="1">
            <a:prstTxWarp prst="textNoShape">
              <a:avLst/>
            </a:prstTxWarp>
          </a:bodyPr>
          <a:lstStyle>
            <a:lvl1pPr algn="r" defTabSz="762000" eaLnBrk="0" hangingPunct="0">
              <a:defRPr sz="1000" b="0" i="1">
                <a:cs typeface="+mn-cs"/>
              </a:defRPr>
            </a:lvl1pPr>
          </a:lstStyle>
          <a:p>
            <a:pPr>
              <a:defRPr/>
            </a:pPr>
            <a:endParaRPr lang="sv-SE"/>
          </a:p>
        </p:txBody>
      </p:sp>
      <p:sp>
        <p:nvSpPr>
          <p:cNvPr id="2052" name="Rectangle 4">
            <a:extLst>
              <a:ext uri="{FF2B5EF4-FFF2-40B4-BE49-F238E27FC236}">
                <a16:creationId xmlns:a16="http://schemas.microsoft.com/office/drawing/2014/main" id="{ABCFCC75-918E-5847-B99C-0EFCA70555D7}"/>
              </a:ext>
            </a:extLst>
          </p:cNvPr>
          <p:cNvSpPr>
            <a:spLocks noGrp="1" noChangeArrowheads="1"/>
          </p:cNvSpPr>
          <p:nvPr>
            <p:ph type="ftr" sz="quarter" idx="4"/>
          </p:nvPr>
        </p:nvSpPr>
        <p:spPr bwMode="auto">
          <a:xfrm>
            <a:off x="-1588" y="9380538"/>
            <a:ext cx="2913063" cy="460375"/>
          </a:xfrm>
          <a:prstGeom prst="rect">
            <a:avLst/>
          </a:prstGeom>
          <a:noFill/>
          <a:ln>
            <a:noFill/>
          </a:ln>
          <a:effectLst/>
        </p:spPr>
        <p:txBody>
          <a:bodyPr vert="horz" wrap="square" lIns="19048" tIns="0" rIns="19048" bIns="0" numCol="1" anchor="b" anchorCtr="0" compatLnSpc="1">
            <a:prstTxWarp prst="textNoShape">
              <a:avLst/>
            </a:prstTxWarp>
          </a:bodyPr>
          <a:lstStyle>
            <a:lvl1pPr defTabSz="762000" eaLnBrk="0" hangingPunct="0">
              <a:defRPr sz="1000" b="0" i="1">
                <a:cs typeface="+mn-cs"/>
              </a:defRPr>
            </a:lvl1pPr>
          </a:lstStyle>
          <a:p>
            <a:pPr>
              <a:defRPr/>
            </a:pPr>
            <a:endParaRPr lang="sv-SE"/>
          </a:p>
        </p:txBody>
      </p:sp>
      <p:sp>
        <p:nvSpPr>
          <p:cNvPr id="2053" name="Rectangle 5">
            <a:extLst>
              <a:ext uri="{FF2B5EF4-FFF2-40B4-BE49-F238E27FC236}">
                <a16:creationId xmlns:a16="http://schemas.microsoft.com/office/drawing/2014/main" id="{A4EC2710-D61B-4FA7-3144-E83ED28E2AF9}"/>
              </a:ext>
            </a:extLst>
          </p:cNvPr>
          <p:cNvSpPr>
            <a:spLocks noGrp="1" noChangeArrowheads="1"/>
          </p:cNvSpPr>
          <p:nvPr>
            <p:ph type="sldNum" sz="quarter" idx="5"/>
          </p:nvPr>
        </p:nvSpPr>
        <p:spPr bwMode="auto">
          <a:xfrm>
            <a:off x="3805238" y="9380538"/>
            <a:ext cx="2913062" cy="460375"/>
          </a:xfrm>
          <a:prstGeom prst="rect">
            <a:avLst/>
          </a:prstGeom>
          <a:noFill/>
          <a:ln>
            <a:noFill/>
          </a:ln>
          <a:effectLst/>
        </p:spPr>
        <p:txBody>
          <a:bodyPr vert="horz" wrap="square" lIns="19048" tIns="0" rIns="19048" bIns="0" numCol="1" anchor="b" anchorCtr="0" compatLnSpc="1">
            <a:prstTxWarp prst="textNoShape">
              <a:avLst/>
            </a:prstTxWarp>
          </a:bodyPr>
          <a:lstStyle>
            <a:lvl1pPr algn="r" defTabSz="762000">
              <a:defRPr sz="1000" b="0" i="1"/>
            </a:lvl1pPr>
          </a:lstStyle>
          <a:p>
            <a:pPr>
              <a:defRPr/>
            </a:pPr>
            <a:fld id="{D8C19F0B-BFFA-904E-9188-E4F6AD50AF04}" type="slidenum">
              <a:rPr lang="sv-SE" altLang="sv-SE"/>
              <a:pPr>
                <a:defRPr/>
              </a:pPr>
              <a:t>‹#›</a:t>
            </a:fld>
            <a:endParaRPr lang="sv-SE" altLang="sv-SE"/>
          </a:p>
        </p:txBody>
      </p:sp>
      <p:sp>
        <p:nvSpPr>
          <p:cNvPr id="2054" name="Rectangle 6">
            <a:extLst>
              <a:ext uri="{FF2B5EF4-FFF2-40B4-BE49-F238E27FC236}">
                <a16:creationId xmlns:a16="http://schemas.microsoft.com/office/drawing/2014/main" id="{4EC30F97-C10B-10D2-F972-7DBF3B94E35B}"/>
              </a:ext>
            </a:extLst>
          </p:cNvPr>
          <p:cNvSpPr>
            <a:spLocks noGrp="1" noRot="1" noChangeAspect="1" noChangeArrowheads="1" noTextEdit="1"/>
          </p:cNvSpPr>
          <p:nvPr>
            <p:ph type="sldImg" idx="2"/>
          </p:nvPr>
        </p:nvSpPr>
        <p:spPr bwMode="auto">
          <a:xfrm>
            <a:off x="1055688" y="862013"/>
            <a:ext cx="4603750"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EDDD9AA5-F93A-7E3F-121A-31E1D3F732A2}"/>
              </a:ext>
            </a:extLst>
          </p:cNvPr>
          <p:cNvSpPr>
            <a:spLocks noGrp="1" noChangeArrowheads="1"/>
          </p:cNvSpPr>
          <p:nvPr>
            <p:ph type="body" sz="quarter" idx="3"/>
          </p:nvPr>
        </p:nvSpPr>
        <p:spPr bwMode="auto">
          <a:xfrm>
            <a:off x="895350" y="4683125"/>
            <a:ext cx="4926013" cy="4148138"/>
          </a:xfrm>
          <a:prstGeom prst="rect">
            <a:avLst/>
          </a:prstGeom>
          <a:noFill/>
          <a:ln>
            <a:noFill/>
          </a:ln>
          <a:effectLst/>
        </p:spPr>
        <p:txBody>
          <a:bodyPr vert="horz" wrap="square" lIns="92065" tIns="46033" rIns="92065" bIns="46033" numCol="1" anchor="t" anchorCtr="0" compatLnSpc="1">
            <a:prstTxWarp prst="textNoShape">
              <a:avLst/>
            </a:prstTxWarp>
          </a:bodyPr>
          <a:lstStyle/>
          <a:p>
            <a:pPr lvl="0"/>
            <a:r>
              <a:rPr lang="sv-SE" noProof="0"/>
              <a:t>Klicka här för att ändra format på anteckningstexten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2952" name="Rectangle 8">
            <a:extLst>
              <a:ext uri="{FF2B5EF4-FFF2-40B4-BE49-F238E27FC236}">
                <a16:creationId xmlns:a16="http://schemas.microsoft.com/office/drawing/2014/main" id="{5D7B2E84-84A3-4CC6-611E-6C5624398E71}"/>
              </a:ext>
            </a:extLst>
          </p:cNvPr>
          <p:cNvSpPr>
            <a:spLocks noChangeArrowheads="1"/>
          </p:cNvSpPr>
          <p:nvPr/>
        </p:nvSpPr>
        <p:spPr bwMode="auto">
          <a:xfrm>
            <a:off x="6256338" y="9447213"/>
            <a:ext cx="395287" cy="304800"/>
          </a:xfrm>
          <a:prstGeom prst="rect">
            <a:avLst/>
          </a:prstGeom>
          <a:noFill/>
          <a:ln>
            <a:noFill/>
          </a:ln>
        </p:spPr>
        <p:txBody>
          <a:bodyPr wrap="none" lIns="92065" tIns="46033" rIns="92065" bIns="46033" anchor="ctr">
            <a:spAutoFit/>
          </a:bodyPr>
          <a:lstStyle>
            <a:lvl1pPr>
              <a:defRPr sz="1400" b="1">
                <a:solidFill>
                  <a:schemeClr val="tx1"/>
                </a:solidFill>
                <a:latin typeface="Times New Roman" panose="02020603050405020304" pitchFamily="18" charset="0"/>
                <a:cs typeface="Arial" panose="020B0604020202020204" pitchFamily="34" charset="0"/>
              </a:defRPr>
            </a:lvl1pPr>
            <a:lvl2pPr marL="742950" indent="-285750">
              <a:defRPr sz="1400" b="1">
                <a:solidFill>
                  <a:schemeClr val="tx1"/>
                </a:solidFill>
                <a:latin typeface="Times New Roman" panose="02020603050405020304" pitchFamily="18" charset="0"/>
                <a:cs typeface="Arial" panose="020B0604020202020204" pitchFamily="34" charset="0"/>
              </a:defRPr>
            </a:lvl2pPr>
            <a:lvl3pPr marL="1143000" indent="-228600">
              <a:defRPr sz="1400" b="1">
                <a:solidFill>
                  <a:schemeClr val="tx1"/>
                </a:solidFill>
                <a:latin typeface="Times New Roman" panose="02020603050405020304" pitchFamily="18" charset="0"/>
                <a:cs typeface="Arial" panose="020B0604020202020204" pitchFamily="34" charset="0"/>
              </a:defRPr>
            </a:lvl3pPr>
            <a:lvl4pPr marL="1600200" indent="-228600">
              <a:defRPr sz="1400" b="1">
                <a:solidFill>
                  <a:schemeClr val="tx1"/>
                </a:solidFill>
                <a:latin typeface="Times New Roman" panose="02020603050405020304" pitchFamily="18" charset="0"/>
                <a:cs typeface="Arial" panose="020B0604020202020204" pitchFamily="34" charset="0"/>
              </a:defRPr>
            </a:lvl4pPr>
            <a:lvl5pPr marL="2057400" indent="-228600">
              <a:defRPr sz="1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pPr algn="r">
              <a:defRPr/>
            </a:pPr>
            <a:fld id="{C6B80511-A89D-0D40-A21F-1E2365E6F330}" type="slidenum">
              <a:rPr lang="sv-SE" altLang="sv-SE" b="0" smtClean="0"/>
              <a:pPr algn="r">
                <a:defRPr/>
              </a:pPr>
              <a:t>‹#›</a:t>
            </a:fld>
            <a:endParaRPr lang="sv-SE" altLang="sv-SE" b="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A22112-ACB4-CB7D-2E0B-C6E31C794747}"/>
              </a:ext>
            </a:extLst>
          </p:cNvPr>
          <p:cNvSpPr>
            <a:spLocks noGrp="1" noRot="1" noChangeAspect="1" noChangeArrowheads="1" noTextEdit="1"/>
          </p:cNvSpPr>
          <p:nvPr>
            <p:ph type="sldImg"/>
          </p:nvPr>
        </p:nvSpPr>
        <p:spPr>
          <a:xfrm>
            <a:off x="1057275" y="862013"/>
            <a:ext cx="4603750" cy="3452812"/>
          </a:xfrm>
          <a:ln/>
        </p:spPr>
      </p:sp>
      <p:sp>
        <p:nvSpPr>
          <p:cNvPr id="5123" name="Rectangle 3">
            <a:extLst>
              <a:ext uri="{FF2B5EF4-FFF2-40B4-BE49-F238E27FC236}">
                <a16:creationId xmlns:a16="http://schemas.microsoft.com/office/drawing/2014/main" id="{1D5CEB1F-3A0F-C4E2-EF46-F34EB4CF82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3228F1E-3D09-E814-357E-79763FB5D8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7D98D4-23F1-DC49-9C42-F283C734F037}" type="slidenum">
              <a:rPr lang="sv-SE" altLang="sv-SE" sz="1000" smtClean="0"/>
              <a:pPr>
                <a:spcBef>
                  <a:spcPct val="0"/>
                </a:spcBef>
              </a:pPr>
              <a:t>24</a:t>
            </a:fld>
            <a:endParaRPr lang="sv-SE" altLang="sv-SE" sz="1000"/>
          </a:p>
        </p:txBody>
      </p:sp>
      <p:sp>
        <p:nvSpPr>
          <p:cNvPr id="19459" name="Rectangle 2">
            <a:extLst>
              <a:ext uri="{FF2B5EF4-FFF2-40B4-BE49-F238E27FC236}">
                <a16:creationId xmlns:a16="http://schemas.microsoft.com/office/drawing/2014/main" id="{5C922E3E-4EF4-171F-A165-D3ACF703BB62}"/>
              </a:ext>
            </a:extLst>
          </p:cNvPr>
          <p:cNvSpPr>
            <a:spLocks noGrp="1" noRot="1" noChangeAspect="1" noChangeArrowheads="1" noTextEdit="1"/>
          </p:cNvSpPr>
          <p:nvPr>
            <p:ph type="sldImg"/>
          </p:nvPr>
        </p:nvSpPr>
        <p:spPr>
          <a:xfrm>
            <a:off x="1058863" y="862013"/>
            <a:ext cx="4602162" cy="3452812"/>
          </a:xfrm>
          <a:ln/>
        </p:spPr>
      </p:sp>
      <p:sp>
        <p:nvSpPr>
          <p:cNvPr id="19460" name="Rectangle 3">
            <a:extLst>
              <a:ext uri="{FF2B5EF4-FFF2-40B4-BE49-F238E27FC236}">
                <a16:creationId xmlns:a16="http://schemas.microsoft.com/office/drawing/2014/main" id="{125ABDD6-3B73-621D-C94E-9B5EFD1443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v-SE"/>
          </a:p>
        </p:txBody>
      </p:sp>
    </p:spTree>
    <p:extLst>
      <p:ext uri="{BB962C8B-B14F-4D97-AF65-F5344CB8AC3E}">
        <p14:creationId xmlns:p14="http://schemas.microsoft.com/office/powerpoint/2010/main" val="334430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1160463" y="895350"/>
            <a:ext cx="4779962" cy="3584575"/>
          </a:xfrm>
          <a:ln/>
        </p:spPr>
      </p:sp>
      <p:sp>
        <p:nvSpPr>
          <p:cNvPr id="23554" name="Notes Placeholder 2"/>
          <p:cNvSpPr>
            <a:spLocks noGrp="1"/>
          </p:cNvSpPr>
          <p:nvPr>
            <p:ph type="body" idx="1"/>
          </p:nvPr>
        </p:nvSpPr>
        <p:spPr>
          <a:noFill/>
          <a:ln/>
        </p:spPr>
        <p:txBody>
          <a:bodyPr/>
          <a:lstStyle/>
          <a:p>
            <a:endParaRPr lang="sv-SE"/>
          </a:p>
        </p:txBody>
      </p:sp>
      <p:sp>
        <p:nvSpPr>
          <p:cNvPr id="23555" name="Slide Number Placeholder 3"/>
          <p:cNvSpPr>
            <a:spLocks noGrp="1"/>
          </p:cNvSpPr>
          <p:nvPr>
            <p:ph type="sldNum" sz="quarter" idx="5"/>
          </p:nvPr>
        </p:nvSpPr>
        <p:spPr>
          <a:noFill/>
        </p:spPr>
        <p:txBody>
          <a:bodyPr/>
          <a:lstStyle/>
          <a:p>
            <a:fld id="{6B8C6245-48A5-4BD4-85B9-31203D287A86}" type="slidenum">
              <a:rPr lang="sv-SE" smtClean="0"/>
              <a:pPr/>
              <a:t>26</a:t>
            </a:fld>
            <a:endParaRPr lang="sv-SE"/>
          </a:p>
        </p:txBody>
      </p:sp>
    </p:spTree>
    <p:extLst>
      <p:ext uri="{BB962C8B-B14F-4D97-AF65-F5344CB8AC3E}">
        <p14:creationId xmlns:p14="http://schemas.microsoft.com/office/powerpoint/2010/main" val="353513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9243B0D-0ED5-4EA9-98C7-F71954A0604B}"/>
              </a:ext>
            </a:extLst>
          </p:cNvPr>
          <p:cNvSpPr>
            <a:spLocks noGrp="1" noRot="1" noChangeAspect="1" noChangeArrowheads="1" noTextEdit="1"/>
          </p:cNvSpPr>
          <p:nvPr>
            <p:ph type="sldImg"/>
          </p:nvPr>
        </p:nvSpPr>
        <p:spPr>
          <a:xfrm>
            <a:off x="1079500" y="868363"/>
            <a:ext cx="4635500" cy="3476625"/>
          </a:xfrm>
          <a:ln cap="flat"/>
        </p:spPr>
      </p:sp>
      <p:sp>
        <p:nvSpPr>
          <p:cNvPr id="15363" name="Rectangle 3">
            <a:extLst>
              <a:ext uri="{FF2B5EF4-FFF2-40B4-BE49-F238E27FC236}">
                <a16:creationId xmlns:a16="http://schemas.microsoft.com/office/drawing/2014/main" id="{84B14525-72D5-42E9-9D2F-D258AED566BF}"/>
              </a:ext>
            </a:extLst>
          </p:cNvPr>
          <p:cNvSpPr>
            <a:spLocks noGrp="1" noChangeArrowheads="1"/>
          </p:cNvSpPr>
          <p:nvPr>
            <p:ph type="body" idx="1"/>
          </p:nvPr>
        </p:nvSpPr>
        <p:spPr>
          <a:xfrm>
            <a:off x="904875" y="4718050"/>
            <a:ext cx="4986338"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9" tIns="46665" rIns="93329" bIns="46665"/>
          <a:lstStyle/>
          <a:p>
            <a:endParaRPr lang="en-GB"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76D51E8-4E05-9D0F-2BB0-07994EC03D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EF23A1-7EC1-C347-86D6-520171904B76}" type="slidenum">
              <a:rPr lang="sv-SE" altLang="sv-SE" sz="1000" smtClean="0"/>
              <a:pPr>
                <a:spcBef>
                  <a:spcPct val="0"/>
                </a:spcBef>
              </a:pPr>
              <a:t>7</a:t>
            </a:fld>
            <a:endParaRPr lang="sv-SE" altLang="sv-SE" sz="1000"/>
          </a:p>
        </p:txBody>
      </p:sp>
      <p:sp>
        <p:nvSpPr>
          <p:cNvPr id="9219" name="Rectangle 2">
            <a:extLst>
              <a:ext uri="{FF2B5EF4-FFF2-40B4-BE49-F238E27FC236}">
                <a16:creationId xmlns:a16="http://schemas.microsoft.com/office/drawing/2014/main" id="{43AD7B6C-B301-603A-D615-295DE060AA04}"/>
              </a:ext>
            </a:extLst>
          </p:cNvPr>
          <p:cNvSpPr>
            <a:spLocks noGrp="1" noRot="1" noChangeAspect="1" noChangeArrowheads="1" noTextEdit="1"/>
          </p:cNvSpPr>
          <p:nvPr>
            <p:ph type="sldImg"/>
          </p:nvPr>
        </p:nvSpPr>
        <p:spPr>
          <a:xfrm>
            <a:off x="895350" y="739775"/>
            <a:ext cx="4924425" cy="3694113"/>
          </a:xfrm>
          <a:ln/>
        </p:spPr>
      </p:sp>
      <p:sp>
        <p:nvSpPr>
          <p:cNvPr id="9220" name="Rectangle 3">
            <a:extLst>
              <a:ext uri="{FF2B5EF4-FFF2-40B4-BE49-F238E27FC236}">
                <a16:creationId xmlns:a16="http://schemas.microsoft.com/office/drawing/2014/main" id="{B43AF969-16AA-5A69-750E-78AB413D71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v-SE" sz="1800">
                <a:latin typeface="Trebuchet MS" panose="020B0703020202090204" pitchFamily="34" charset="0"/>
              </a:rPr>
              <a:t>The most severe power quality problems started to appear at the beginning of the 1950’s. This was due to the development of transistors which lead to non-linear loads in the power network. Computers, printers, and all other power electronic products represent non-linear loads.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D7B89AE-2FD8-169F-5AC3-3E29782428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C1F30E-F7A5-5D4A-A1DA-EEACA2685A2C}" type="slidenum">
              <a:rPr lang="sv-SE" altLang="sv-SE" sz="1000" smtClean="0"/>
              <a:pPr>
                <a:spcBef>
                  <a:spcPct val="0"/>
                </a:spcBef>
              </a:pPr>
              <a:t>8</a:t>
            </a:fld>
            <a:endParaRPr lang="sv-SE" altLang="sv-SE" sz="1000"/>
          </a:p>
        </p:txBody>
      </p:sp>
      <p:sp>
        <p:nvSpPr>
          <p:cNvPr id="11267" name="Rectangle 2">
            <a:extLst>
              <a:ext uri="{FF2B5EF4-FFF2-40B4-BE49-F238E27FC236}">
                <a16:creationId xmlns:a16="http://schemas.microsoft.com/office/drawing/2014/main" id="{657BC4B9-1177-B777-9595-83BBDC391ECE}"/>
              </a:ext>
            </a:extLst>
          </p:cNvPr>
          <p:cNvSpPr>
            <a:spLocks noGrp="1" noRot="1" noChangeAspect="1" noChangeArrowheads="1" noTextEdit="1"/>
          </p:cNvSpPr>
          <p:nvPr>
            <p:ph type="sldImg"/>
          </p:nvPr>
        </p:nvSpPr>
        <p:spPr>
          <a:xfrm>
            <a:off x="895350" y="739775"/>
            <a:ext cx="4924425" cy="3694113"/>
          </a:xfrm>
          <a:ln/>
        </p:spPr>
      </p:sp>
      <p:sp>
        <p:nvSpPr>
          <p:cNvPr id="11268" name="Rectangle 3">
            <a:extLst>
              <a:ext uri="{FF2B5EF4-FFF2-40B4-BE49-F238E27FC236}">
                <a16:creationId xmlns:a16="http://schemas.microsoft.com/office/drawing/2014/main" id="{6185F577-724C-EA44-2644-E0B787765F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v-SE" sz="1800">
                <a:latin typeface="Trebuchet MS" panose="020B0703020202090204" pitchFamily="34" charset="0"/>
              </a:rPr>
              <a:t>The most severe power quality problems started to appear at the beginning of the 1950’s. This was due to the development of transistors which lead to non-linear loads in the power network. Computers, printers, and all other power electronic products represent non-linear loads.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7261C8E-9B24-BD3C-6DE5-B1F2EB50D3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6531EA-E367-AF41-9564-288ACB2E88AD}" type="slidenum">
              <a:rPr lang="sv-SE" altLang="sv-SE" sz="1000" smtClean="0"/>
              <a:pPr>
                <a:spcBef>
                  <a:spcPct val="0"/>
                </a:spcBef>
              </a:pPr>
              <a:t>9</a:t>
            </a:fld>
            <a:endParaRPr lang="sv-SE" altLang="sv-SE" sz="1000"/>
          </a:p>
        </p:txBody>
      </p:sp>
      <p:sp>
        <p:nvSpPr>
          <p:cNvPr id="13315" name="Rectangle 2">
            <a:extLst>
              <a:ext uri="{FF2B5EF4-FFF2-40B4-BE49-F238E27FC236}">
                <a16:creationId xmlns:a16="http://schemas.microsoft.com/office/drawing/2014/main" id="{492B1C35-04ED-E617-38C3-71E37AD8AE83}"/>
              </a:ext>
            </a:extLst>
          </p:cNvPr>
          <p:cNvSpPr>
            <a:spLocks noGrp="1" noRot="1" noChangeAspect="1" noChangeArrowheads="1" noTextEdit="1"/>
          </p:cNvSpPr>
          <p:nvPr>
            <p:ph type="sldImg"/>
          </p:nvPr>
        </p:nvSpPr>
        <p:spPr>
          <a:xfrm>
            <a:off x="895350" y="739775"/>
            <a:ext cx="4924425" cy="3694113"/>
          </a:xfrm>
          <a:ln/>
        </p:spPr>
      </p:sp>
      <p:sp>
        <p:nvSpPr>
          <p:cNvPr id="13316" name="Rectangle 3">
            <a:extLst>
              <a:ext uri="{FF2B5EF4-FFF2-40B4-BE49-F238E27FC236}">
                <a16:creationId xmlns:a16="http://schemas.microsoft.com/office/drawing/2014/main" id="{8FCF97E7-6A5F-FE7E-ED45-617C831850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v-SE" sz="1800">
                <a:latin typeface="Trebuchet MS" panose="020B0703020202090204" pitchFamily="34" charset="0"/>
              </a:rPr>
              <a:t>The most severe power quality problems started to appear at the beginning of the 1950’s. This was due to the development of transistors which lead to non-linear loads in the power network. Computers, printers, and all other power electronic products represent non-linear loads.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1BA826-689E-9A79-BE64-8DDB45D97212}"/>
              </a:ext>
            </a:extLst>
          </p:cNvPr>
          <p:cNvSpPr>
            <a:spLocks noGrp="1" noRot="1" noChangeAspect="1" noChangeArrowheads="1" noTextEdit="1"/>
          </p:cNvSpPr>
          <p:nvPr>
            <p:ph type="sldImg"/>
          </p:nvPr>
        </p:nvSpPr>
        <p:spPr>
          <a:xfrm>
            <a:off x="1057275" y="862013"/>
            <a:ext cx="4600575" cy="3451225"/>
          </a:xfrm>
          <a:ln/>
        </p:spPr>
      </p:sp>
      <p:sp>
        <p:nvSpPr>
          <p:cNvPr id="22531" name="Notes Placeholder 2">
            <a:extLst>
              <a:ext uri="{FF2B5EF4-FFF2-40B4-BE49-F238E27FC236}">
                <a16:creationId xmlns:a16="http://schemas.microsoft.com/office/drawing/2014/main" id="{0A99F9DD-190C-B209-EC41-115A8E2E5F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E" altLang="en-SE"/>
          </a:p>
        </p:txBody>
      </p:sp>
      <p:sp>
        <p:nvSpPr>
          <p:cNvPr id="22532" name="Slide Number Placeholder 3">
            <a:extLst>
              <a:ext uri="{FF2B5EF4-FFF2-40B4-BE49-F238E27FC236}">
                <a16:creationId xmlns:a16="http://schemas.microsoft.com/office/drawing/2014/main" id="{37266AC7-5160-E3FD-EF43-4BB28D6AF2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b="1">
                <a:solidFill>
                  <a:schemeClr val="tx1"/>
                </a:solidFill>
                <a:latin typeface="Times New Roman" panose="02020603050405020304" pitchFamily="18" charset="0"/>
                <a:cs typeface="Arial" panose="020B0604020202020204" pitchFamily="34" charset="0"/>
              </a:defRPr>
            </a:lvl1pPr>
            <a:lvl2pPr marL="742950" indent="-285750" defTabSz="762000">
              <a:defRPr sz="1400" b="1">
                <a:solidFill>
                  <a:schemeClr val="tx1"/>
                </a:solidFill>
                <a:latin typeface="Times New Roman" panose="02020603050405020304" pitchFamily="18" charset="0"/>
                <a:cs typeface="Arial" panose="020B0604020202020204" pitchFamily="34" charset="0"/>
              </a:defRPr>
            </a:lvl2pPr>
            <a:lvl3pPr marL="1143000" indent="-228600" defTabSz="762000">
              <a:defRPr sz="1400" b="1">
                <a:solidFill>
                  <a:schemeClr val="tx1"/>
                </a:solidFill>
                <a:latin typeface="Times New Roman" panose="02020603050405020304" pitchFamily="18" charset="0"/>
                <a:cs typeface="Arial" panose="020B0604020202020204" pitchFamily="34" charset="0"/>
              </a:defRPr>
            </a:lvl3pPr>
            <a:lvl4pPr marL="1600200" indent="-228600" defTabSz="762000">
              <a:defRPr sz="1400" b="1">
                <a:solidFill>
                  <a:schemeClr val="tx1"/>
                </a:solidFill>
                <a:latin typeface="Times New Roman" panose="02020603050405020304" pitchFamily="18" charset="0"/>
                <a:cs typeface="Arial" panose="020B0604020202020204" pitchFamily="34" charset="0"/>
              </a:defRPr>
            </a:lvl4pPr>
            <a:lvl5pPr marL="2057400" indent="-228600" defTabSz="762000">
              <a:defRPr sz="1400" b="1">
                <a:solidFill>
                  <a:schemeClr val="tx1"/>
                </a:solidFill>
                <a:latin typeface="Times New Roman" panose="02020603050405020304" pitchFamily="18" charset="0"/>
                <a:cs typeface="Arial" panose="020B0604020202020204" pitchFamily="34" charset="0"/>
              </a:defRPr>
            </a:lvl5pPr>
            <a:lvl6pPr marL="25146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fld id="{8CED41D3-FEE6-D54F-8A73-23D0A08F2D6F}" type="slidenum">
              <a:rPr lang="sv-SE" altLang="en-SE" sz="1000" b="0" smtClean="0"/>
              <a:pPr/>
              <a:t>14</a:t>
            </a:fld>
            <a:endParaRPr lang="sv-SE" altLang="en-SE" sz="10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B65DB84-1B76-401A-09AB-DF7942824260}"/>
              </a:ext>
            </a:extLst>
          </p:cNvPr>
          <p:cNvSpPr>
            <a:spLocks noGrp="1" noRot="1" noChangeAspect="1" noChangeArrowheads="1" noTextEdit="1"/>
          </p:cNvSpPr>
          <p:nvPr>
            <p:ph type="sldImg"/>
          </p:nvPr>
        </p:nvSpPr>
        <p:spPr>
          <a:xfrm>
            <a:off x="1057275" y="862013"/>
            <a:ext cx="4600575" cy="3451225"/>
          </a:xfrm>
          <a:ln/>
        </p:spPr>
      </p:sp>
      <p:sp>
        <p:nvSpPr>
          <p:cNvPr id="24579" name="Notes Placeholder 2">
            <a:extLst>
              <a:ext uri="{FF2B5EF4-FFF2-40B4-BE49-F238E27FC236}">
                <a16:creationId xmlns:a16="http://schemas.microsoft.com/office/drawing/2014/main" id="{0A26C149-A809-72A1-E3AE-C84CDE5024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E" altLang="en-SE"/>
          </a:p>
        </p:txBody>
      </p:sp>
      <p:sp>
        <p:nvSpPr>
          <p:cNvPr id="24580" name="Slide Number Placeholder 3">
            <a:extLst>
              <a:ext uri="{FF2B5EF4-FFF2-40B4-BE49-F238E27FC236}">
                <a16:creationId xmlns:a16="http://schemas.microsoft.com/office/drawing/2014/main" id="{803DE2A3-EEC2-A3DC-B294-3F01DF11F0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b="1">
                <a:solidFill>
                  <a:schemeClr val="tx1"/>
                </a:solidFill>
                <a:latin typeface="Times New Roman" panose="02020603050405020304" pitchFamily="18" charset="0"/>
                <a:cs typeface="Arial" panose="020B0604020202020204" pitchFamily="34" charset="0"/>
              </a:defRPr>
            </a:lvl1pPr>
            <a:lvl2pPr marL="742950" indent="-285750" defTabSz="762000">
              <a:defRPr sz="1400" b="1">
                <a:solidFill>
                  <a:schemeClr val="tx1"/>
                </a:solidFill>
                <a:latin typeface="Times New Roman" panose="02020603050405020304" pitchFamily="18" charset="0"/>
                <a:cs typeface="Arial" panose="020B0604020202020204" pitchFamily="34" charset="0"/>
              </a:defRPr>
            </a:lvl2pPr>
            <a:lvl3pPr marL="1143000" indent="-228600" defTabSz="762000">
              <a:defRPr sz="1400" b="1">
                <a:solidFill>
                  <a:schemeClr val="tx1"/>
                </a:solidFill>
                <a:latin typeface="Times New Roman" panose="02020603050405020304" pitchFamily="18" charset="0"/>
                <a:cs typeface="Arial" panose="020B0604020202020204" pitchFamily="34" charset="0"/>
              </a:defRPr>
            </a:lvl3pPr>
            <a:lvl4pPr marL="1600200" indent="-228600" defTabSz="762000">
              <a:defRPr sz="1400" b="1">
                <a:solidFill>
                  <a:schemeClr val="tx1"/>
                </a:solidFill>
                <a:latin typeface="Times New Roman" panose="02020603050405020304" pitchFamily="18" charset="0"/>
                <a:cs typeface="Arial" panose="020B0604020202020204" pitchFamily="34" charset="0"/>
              </a:defRPr>
            </a:lvl4pPr>
            <a:lvl5pPr marL="2057400" indent="-228600" defTabSz="762000">
              <a:defRPr sz="1400" b="1">
                <a:solidFill>
                  <a:schemeClr val="tx1"/>
                </a:solidFill>
                <a:latin typeface="Times New Roman" panose="02020603050405020304" pitchFamily="18" charset="0"/>
                <a:cs typeface="Arial" panose="020B0604020202020204" pitchFamily="34" charset="0"/>
              </a:defRPr>
            </a:lvl5pPr>
            <a:lvl6pPr marL="25146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fld id="{51F01A54-2E55-834E-BB3C-DB63E56CCD9B}" type="slidenum">
              <a:rPr lang="sv-SE" altLang="en-SE" sz="1000" b="0" smtClean="0"/>
              <a:pPr/>
              <a:t>15</a:t>
            </a:fld>
            <a:endParaRPr lang="sv-SE" altLang="en-SE" sz="10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AB432DB-3897-06BA-C2B4-D6E2CDC51650}"/>
              </a:ext>
            </a:extLst>
          </p:cNvPr>
          <p:cNvSpPr>
            <a:spLocks noGrp="1" noRot="1" noChangeAspect="1" noChangeArrowheads="1" noTextEdit="1"/>
          </p:cNvSpPr>
          <p:nvPr>
            <p:ph type="sldImg"/>
          </p:nvPr>
        </p:nvSpPr>
        <p:spPr>
          <a:xfrm>
            <a:off x="1057275" y="862013"/>
            <a:ext cx="4600575" cy="3451225"/>
          </a:xfrm>
          <a:ln/>
        </p:spPr>
      </p:sp>
      <p:sp>
        <p:nvSpPr>
          <p:cNvPr id="26627" name="Notes Placeholder 2">
            <a:extLst>
              <a:ext uri="{FF2B5EF4-FFF2-40B4-BE49-F238E27FC236}">
                <a16:creationId xmlns:a16="http://schemas.microsoft.com/office/drawing/2014/main" id="{0D3067B8-7B71-0D4A-89AD-D5F6C06C2E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E" altLang="en-SE"/>
          </a:p>
        </p:txBody>
      </p:sp>
      <p:sp>
        <p:nvSpPr>
          <p:cNvPr id="26628" name="Slide Number Placeholder 3">
            <a:extLst>
              <a:ext uri="{FF2B5EF4-FFF2-40B4-BE49-F238E27FC236}">
                <a16:creationId xmlns:a16="http://schemas.microsoft.com/office/drawing/2014/main" id="{E22C8B73-4044-4F16-BE69-9CECB038DC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b="1">
                <a:solidFill>
                  <a:schemeClr val="tx1"/>
                </a:solidFill>
                <a:latin typeface="Times New Roman" panose="02020603050405020304" pitchFamily="18" charset="0"/>
                <a:cs typeface="Arial" panose="020B0604020202020204" pitchFamily="34" charset="0"/>
              </a:defRPr>
            </a:lvl1pPr>
            <a:lvl2pPr marL="742950" indent="-285750" defTabSz="762000">
              <a:defRPr sz="1400" b="1">
                <a:solidFill>
                  <a:schemeClr val="tx1"/>
                </a:solidFill>
                <a:latin typeface="Times New Roman" panose="02020603050405020304" pitchFamily="18" charset="0"/>
                <a:cs typeface="Arial" panose="020B0604020202020204" pitchFamily="34" charset="0"/>
              </a:defRPr>
            </a:lvl2pPr>
            <a:lvl3pPr marL="1143000" indent="-228600" defTabSz="762000">
              <a:defRPr sz="1400" b="1">
                <a:solidFill>
                  <a:schemeClr val="tx1"/>
                </a:solidFill>
                <a:latin typeface="Times New Roman" panose="02020603050405020304" pitchFamily="18" charset="0"/>
                <a:cs typeface="Arial" panose="020B0604020202020204" pitchFamily="34" charset="0"/>
              </a:defRPr>
            </a:lvl3pPr>
            <a:lvl4pPr marL="1600200" indent="-228600" defTabSz="762000">
              <a:defRPr sz="1400" b="1">
                <a:solidFill>
                  <a:schemeClr val="tx1"/>
                </a:solidFill>
                <a:latin typeface="Times New Roman" panose="02020603050405020304" pitchFamily="18" charset="0"/>
                <a:cs typeface="Arial" panose="020B0604020202020204" pitchFamily="34" charset="0"/>
              </a:defRPr>
            </a:lvl4pPr>
            <a:lvl5pPr marL="2057400" indent="-228600" defTabSz="762000">
              <a:defRPr sz="1400" b="1">
                <a:solidFill>
                  <a:schemeClr val="tx1"/>
                </a:solidFill>
                <a:latin typeface="Times New Roman" panose="02020603050405020304" pitchFamily="18" charset="0"/>
                <a:cs typeface="Arial" panose="020B0604020202020204" pitchFamily="34" charset="0"/>
              </a:defRPr>
            </a:lvl5pPr>
            <a:lvl6pPr marL="25146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fld id="{F6E5E3C9-7DF5-B64E-8B3E-107ED871EEDF}" type="slidenum">
              <a:rPr lang="sv-SE" altLang="en-SE" sz="1000" b="0" smtClean="0"/>
              <a:pPr/>
              <a:t>16</a:t>
            </a:fld>
            <a:endParaRPr lang="sv-SE" altLang="en-SE" sz="10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90449F6-4C1A-FAC9-0B4D-119664AF1821}"/>
              </a:ext>
            </a:extLst>
          </p:cNvPr>
          <p:cNvSpPr>
            <a:spLocks noGrp="1" noRot="1" noChangeAspect="1" noChangeArrowheads="1" noTextEdit="1"/>
          </p:cNvSpPr>
          <p:nvPr>
            <p:ph type="sldImg"/>
          </p:nvPr>
        </p:nvSpPr>
        <p:spPr>
          <a:xfrm>
            <a:off x="1057275" y="862013"/>
            <a:ext cx="4600575" cy="3451225"/>
          </a:xfrm>
          <a:ln/>
        </p:spPr>
      </p:sp>
      <p:sp>
        <p:nvSpPr>
          <p:cNvPr id="28675" name="Notes Placeholder 2">
            <a:extLst>
              <a:ext uri="{FF2B5EF4-FFF2-40B4-BE49-F238E27FC236}">
                <a16:creationId xmlns:a16="http://schemas.microsoft.com/office/drawing/2014/main" id="{210F7B2C-0BE4-A3AA-D166-E723EDE3C3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E" altLang="en-SE"/>
          </a:p>
        </p:txBody>
      </p:sp>
      <p:sp>
        <p:nvSpPr>
          <p:cNvPr id="28676" name="Slide Number Placeholder 3">
            <a:extLst>
              <a:ext uri="{FF2B5EF4-FFF2-40B4-BE49-F238E27FC236}">
                <a16:creationId xmlns:a16="http://schemas.microsoft.com/office/drawing/2014/main" id="{207F394C-645B-633A-8F3B-995DB7AB1D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b="1">
                <a:solidFill>
                  <a:schemeClr val="tx1"/>
                </a:solidFill>
                <a:latin typeface="Times New Roman" panose="02020603050405020304" pitchFamily="18" charset="0"/>
                <a:cs typeface="Arial" panose="020B0604020202020204" pitchFamily="34" charset="0"/>
              </a:defRPr>
            </a:lvl1pPr>
            <a:lvl2pPr marL="742950" indent="-285750" defTabSz="762000">
              <a:defRPr sz="1400" b="1">
                <a:solidFill>
                  <a:schemeClr val="tx1"/>
                </a:solidFill>
                <a:latin typeface="Times New Roman" panose="02020603050405020304" pitchFamily="18" charset="0"/>
                <a:cs typeface="Arial" panose="020B0604020202020204" pitchFamily="34" charset="0"/>
              </a:defRPr>
            </a:lvl2pPr>
            <a:lvl3pPr marL="1143000" indent="-228600" defTabSz="762000">
              <a:defRPr sz="1400" b="1">
                <a:solidFill>
                  <a:schemeClr val="tx1"/>
                </a:solidFill>
                <a:latin typeface="Times New Roman" panose="02020603050405020304" pitchFamily="18" charset="0"/>
                <a:cs typeface="Arial" panose="020B0604020202020204" pitchFamily="34" charset="0"/>
              </a:defRPr>
            </a:lvl3pPr>
            <a:lvl4pPr marL="1600200" indent="-228600" defTabSz="762000">
              <a:defRPr sz="1400" b="1">
                <a:solidFill>
                  <a:schemeClr val="tx1"/>
                </a:solidFill>
                <a:latin typeface="Times New Roman" panose="02020603050405020304" pitchFamily="18" charset="0"/>
                <a:cs typeface="Arial" panose="020B0604020202020204" pitchFamily="34" charset="0"/>
              </a:defRPr>
            </a:lvl4pPr>
            <a:lvl5pPr marL="2057400" indent="-228600" defTabSz="762000">
              <a:defRPr sz="1400" b="1">
                <a:solidFill>
                  <a:schemeClr val="tx1"/>
                </a:solidFill>
                <a:latin typeface="Times New Roman" panose="02020603050405020304" pitchFamily="18" charset="0"/>
                <a:cs typeface="Arial" panose="020B0604020202020204" pitchFamily="34" charset="0"/>
              </a:defRPr>
            </a:lvl5pPr>
            <a:lvl6pPr marL="25146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defTabSz="7620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fld id="{3838D860-679F-834C-A3D2-35A7D3374FE6}" type="slidenum">
              <a:rPr lang="sv-SE" altLang="en-SE" sz="1000" b="0" smtClean="0"/>
              <a:pPr/>
              <a:t>17</a:t>
            </a:fld>
            <a:endParaRPr lang="sv-SE" altLang="en-SE" sz="10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3">
            <a:extLst>
              <a:ext uri="{FF2B5EF4-FFF2-40B4-BE49-F238E27FC236}">
                <a16:creationId xmlns:a16="http://schemas.microsoft.com/office/drawing/2014/main" id="{8AF15BC9-89B9-930F-F102-FDD90462C98B}"/>
              </a:ext>
            </a:extLst>
          </p:cNvPr>
          <p:cNvSpPr>
            <a:spLocks noGrp="1" noChangeArrowheads="1"/>
          </p:cNvSpPr>
          <p:nvPr>
            <p:ph type="ftr" sz="quarter" idx="10"/>
          </p:nvPr>
        </p:nvSpPr>
        <p:spPr>
          <a:ln/>
        </p:spPr>
        <p:txBody>
          <a:bodyPr/>
          <a:lstStyle>
            <a:lvl1pPr>
              <a:defRPr/>
            </a:lvl1pPr>
          </a:lstStyle>
          <a:p>
            <a:pPr>
              <a:defRPr/>
            </a:pPr>
            <a:endParaRPr lang="sv-SE"/>
          </a:p>
        </p:txBody>
      </p:sp>
      <p:sp>
        <p:nvSpPr>
          <p:cNvPr id="5" name="Rectangle 4">
            <a:extLst>
              <a:ext uri="{FF2B5EF4-FFF2-40B4-BE49-F238E27FC236}">
                <a16:creationId xmlns:a16="http://schemas.microsoft.com/office/drawing/2014/main" id="{328547EE-F3DD-AC9D-E07D-DAA7098E98F9}"/>
              </a:ext>
            </a:extLst>
          </p:cNvPr>
          <p:cNvSpPr>
            <a:spLocks noGrp="1" noChangeArrowheads="1"/>
          </p:cNvSpPr>
          <p:nvPr>
            <p:ph type="sldNum" sz="quarter" idx="11"/>
          </p:nvPr>
        </p:nvSpPr>
        <p:spPr>
          <a:ln/>
        </p:spPr>
        <p:txBody>
          <a:bodyPr/>
          <a:lstStyle>
            <a:lvl1pPr>
              <a:defRPr/>
            </a:lvl1pPr>
          </a:lstStyle>
          <a:p>
            <a:pPr>
              <a:defRPr/>
            </a:pPr>
            <a:fld id="{130B7D7E-AB37-4147-8D35-A389B961CAAB}" type="slidenum">
              <a:rPr lang="sv-SE" altLang="sv-SE"/>
              <a:pPr>
                <a:defRPr/>
              </a:pPr>
              <a:t>‹#›</a:t>
            </a:fld>
            <a:endParaRPr lang="sv-SE" altLang="sv-SE"/>
          </a:p>
        </p:txBody>
      </p:sp>
    </p:spTree>
    <p:extLst>
      <p:ext uri="{BB962C8B-B14F-4D97-AF65-F5344CB8AC3E}">
        <p14:creationId xmlns:p14="http://schemas.microsoft.com/office/powerpoint/2010/main" val="264796779"/>
      </p:ext>
    </p:extLst>
  </p:cSld>
  <p:clrMapOvr>
    <a:masterClrMapping/>
  </p:clrMapOvr>
  <p:transition advClick="0" advTm="5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3">
            <a:extLst>
              <a:ext uri="{FF2B5EF4-FFF2-40B4-BE49-F238E27FC236}">
                <a16:creationId xmlns:a16="http://schemas.microsoft.com/office/drawing/2014/main" id="{4B0E0F67-0097-4FD9-FA4A-4E7B82CFEDE7}"/>
              </a:ext>
            </a:extLst>
          </p:cNvPr>
          <p:cNvSpPr>
            <a:spLocks noGrp="1" noChangeArrowheads="1"/>
          </p:cNvSpPr>
          <p:nvPr>
            <p:ph type="ftr" sz="quarter" idx="10"/>
          </p:nvPr>
        </p:nvSpPr>
        <p:spPr>
          <a:ln/>
        </p:spPr>
        <p:txBody>
          <a:bodyPr/>
          <a:lstStyle>
            <a:lvl1pPr>
              <a:defRPr/>
            </a:lvl1pPr>
          </a:lstStyle>
          <a:p>
            <a:pPr>
              <a:defRPr/>
            </a:pPr>
            <a:endParaRPr lang="sv-SE"/>
          </a:p>
        </p:txBody>
      </p:sp>
      <p:sp>
        <p:nvSpPr>
          <p:cNvPr id="5" name="Rectangle 4">
            <a:extLst>
              <a:ext uri="{FF2B5EF4-FFF2-40B4-BE49-F238E27FC236}">
                <a16:creationId xmlns:a16="http://schemas.microsoft.com/office/drawing/2014/main" id="{6129F278-7AB0-F71A-D120-C16EB0E06756}"/>
              </a:ext>
            </a:extLst>
          </p:cNvPr>
          <p:cNvSpPr>
            <a:spLocks noGrp="1" noChangeArrowheads="1"/>
          </p:cNvSpPr>
          <p:nvPr>
            <p:ph type="sldNum" sz="quarter" idx="11"/>
          </p:nvPr>
        </p:nvSpPr>
        <p:spPr>
          <a:ln/>
        </p:spPr>
        <p:txBody>
          <a:bodyPr/>
          <a:lstStyle>
            <a:lvl1pPr>
              <a:defRPr/>
            </a:lvl1pPr>
          </a:lstStyle>
          <a:p>
            <a:pPr>
              <a:defRPr/>
            </a:pPr>
            <a:fld id="{B32A5CB7-5710-D348-9A48-7D157F8C1830}" type="slidenum">
              <a:rPr lang="sv-SE" altLang="sv-SE"/>
              <a:pPr>
                <a:defRPr/>
              </a:pPr>
              <a:t>‹#›</a:t>
            </a:fld>
            <a:endParaRPr lang="sv-SE" altLang="sv-SE"/>
          </a:p>
        </p:txBody>
      </p:sp>
    </p:spTree>
    <p:extLst>
      <p:ext uri="{BB962C8B-B14F-4D97-AF65-F5344CB8AC3E}">
        <p14:creationId xmlns:p14="http://schemas.microsoft.com/office/powerpoint/2010/main" val="2081959029"/>
      </p:ext>
    </p:extLst>
  </p:cSld>
  <p:clrMapOvr>
    <a:masterClrMapping/>
  </p:clrMapOvr>
  <p:transition advClick="0" advTm="5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3">
            <a:extLst>
              <a:ext uri="{FF2B5EF4-FFF2-40B4-BE49-F238E27FC236}">
                <a16:creationId xmlns:a16="http://schemas.microsoft.com/office/drawing/2014/main" id="{FFB21042-6192-55F6-9D48-1409AB390F01}"/>
              </a:ext>
            </a:extLst>
          </p:cNvPr>
          <p:cNvSpPr>
            <a:spLocks noGrp="1" noChangeArrowheads="1"/>
          </p:cNvSpPr>
          <p:nvPr>
            <p:ph type="ftr" sz="quarter" idx="10"/>
          </p:nvPr>
        </p:nvSpPr>
        <p:spPr>
          <a:ln/>
        </p:spPr>
        <p:txBody>
          <a:bodyPr/>
          <a:lstStyle>
            <a:lvl1pPr>
              <a:defRPr/>
            </a:lvl1pPr>
          </a:lstStyle>
          <a:p>
            <a:pPr>
              <a:defRPr/>
            </a:pPr>
            <a:endParaRPr lang="sv-SE"/>
          </a:p>
        </p:txBody>
      </p:sp>
      <p:sp>
        <p:nvSpPr>
          <p:cNvPr id="5" name="Rectangle 4">
            <a:extLst>
              <a:ext uri="{FF2B5EF4-FFF2-40B4-BE49-F238E27FC236}">
                <a16:creationId xmlns:a16="http://schemas.microsoft.com/office/drawing/2014/main" id="{248B3E5B-873B-D04F-E84D-978F61CA3C74}"/>
              </a:ext>
            </a:extLst>
          </p:cNvPr>
          <p:cNvSpPr>
            <a:spLocks noGrp="1" noChangeArrowheads="1"/>
          </p:cNvSpPr>
          <p:nvPr>
            <p:ph type="sldNum" sz="quarter" idx="11"/>
          </p:nvPr>
        </p:nvSpPr>
        <p:spPr>
          <a:ln/>
        </p:spPr>
        <p:txBody>
          <a:bodyPr/>
          <a:lstStyle>
            <a:lvl1pPr>
              <a:defRPr/>
            </a:lvl1pPr>
          </a:lstStyle>
          <a:p>
            <a:pPr>
              <a:defRPr/>
            </a:pPr>
            <a:fld id="{C5A45896-FE87-394D-A702-2BB27B657A30}" type="slidenum">
              <a:rPr lang="sv-SE" altLang="sv-SE"/>
              <a:pPr>
                <a:defRPr/>
              </a:pPr>
              <a:t>‹#›</a:t>
            </a:fld>
            <a:endParaRPr lang="sv-SE" altLang="sv-SE"/>
          </a:p>
        </p:txBody>
      </p:sp>
    </p:spTree>
    <p:extLst>
      <p:ext uri="{BB962C8B-B14F-4D97-AF65-F5344CB8AC3E}">
        <p14:creationId xmlns:p14="http://schemas.microsoft.com/office/powerpoint/2010/main" val="3415770370"/>
      </p:ext>
    </p:extLst>
  </p:cSld>
  <p:clrMapOvr>
    <a:masterClrMapping/>
  </p:clrMapOvr>
  <p:transition advClick="0" advTm="5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8575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Rectangle 3">
            <a:extLst>
              <a:ext uri="{FF2B5EF4-FFF2-40B4-BE49-F238E27FC236}">
                <a16:creationId xmlns:a16="http://schemas.microsoft.com/office/drawing/2014/main" id="{9894E29B-BC3E-04B7-71D2-3E4A6831CFCB}"/>
              </a:ext>
            </a:extLst>
          </p:cNvPr>
          <p:cNvSpPr>
            <a:spLocks noGrp="1" noChangeArrowheads="1"/>
          </p:cNvSpPr>
          <p:nvPr>
            <p:ph type="ftr" sz="quarter" idx="10"/>
          </p:nvPr>
        </p:nvSpPr>
        <p:spPr>
          <a:ln/>
        </p:spPr>
        <p:txBody>
          <a:bodyPr/>
          <a:lstStyle>
            <a:lvl1pPr>
              <a:defRPr/>
            </a:lvl1pPr>
          </a:lstStyle>
          <a:p>
            <a:pPr>
              <a:defRPr/>
            </a:pPr>
            <a:endParaRPr lang="sv-SE"/>
          </a:p>
        </p:txBody>
      </p:sp>
      <p:sp>
        <p:nvSpPr>
          <p:cNvPr id="4" name="Rectangle 4">
            <a:extLst>
              <a:ext uri="{FF2B5EF4-FFF2-40B4-BE49-F238E27FC236}">
                <a16:creationId xmlns:a16="http://schemas.microsoft.com/office/drawing/2014/main" id="{E99C534E-D94D-9212-EBFF-6211FAC50F09}"/>
              </a:ext>
            </a:extLst>
          </p:cNvPr>
          <p:cNvSpPr>
            <a:spLocks noGrp="1" noChangeArrowheads="1"/>
          </p:cNvSpPr>
          <p:nvPr>
            <p:ph type="sldNum" sz="quarter" idx="11"/>
          </p:nvPr>
        </p:nvSpPr>
        <p:spPr>
          <a:ln/>
        </p:spPr>
        <p:txBody>
          <a:bodyPr/>
          <a:lstStyle>
            <a:lvl1pPr>
              <a:defRPr/>
            </a:lvl1pPr>
          </a:lstStyle>
          <a:p>
            <a:pPr>
              <a:defRPr/>
            </a:pPr>
            <a:fld id="{14EBE203-58F3-2B45-80AE-8D2E3A60E3C7}" type="slidenum">
              <a:rPr lang="sv-SE" altLang="sv-SE"/>
              <a:pPr>
                <a:defRPr/>
              </a:pPr>
              <a:t>‹#›</a:t>
            </a:fld>
            <a:endParaRPr lang="sv-SE" altLang="sv-SE"/>
          </a:p>
        </p:txBody>
      </p:sp>
    </p:spTree>
    <p:extLst>
      <p:ext uri="{BB962C8B-B14F-4D97-AF65-F5344CB8AC3E}">
        <p14:creationId xmlns:p14="http://schemas.microsoft.com/office/powerpoint/2010/main" val="2462386191"/>
      </p:ext>
    </p:extLst>
  </p:cSld>
  <p:clrMapOvr>
    <a:masterClrMapping/>
  </p:clrMapOvr>
  <p:transition advClick="0" advTm="5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3">
            <a:extLst>
              <a:ext uri="{FF2B5EF4-FFF2-40B4-BE49-F238E27FC236}">
                <a16:creationId xmlns:a16="http://schemas.microsoft.com/office/drawing/2014/main" id="{9CD54172-ECDA-D09E-FDC8-B607D9107079}"/>
              </a:ext>
            </a:extLst>
          </p:cNvPr>
          <p:cNvSpPr>
            <a:spLocks noGrp="1" noChangeArrowheads="1"/>
          </p:cNvSpPr>
          <p:nvPr>
            <p:ph type="ftr" sz="quarter" idx="10"/>
          </p:nvPr>
        </p:nvSpPr>
        <p:spPr>
          <a:ln/>
        </p:spPr>
        <p:txBody>
          <a:bodyPr/>
          <a:lstStyle>
            <a:lvl1pPr>
              <a:defRPr/>
            </a:lvl1pPr>
          </a:lstStyle>
          <a:p>
            <a:pPr>
              <a:defRPr/>
            </a:pPr>
            <a:endParaRPr lang="sv-SE"/>
          </a:p>
        </p:txBody>
      </p:sp>
      <p:sp>
        <p:nvSpPr>
          <p:cNvPr id="5" name="Rectangle 4">
            <a:extLst>
              <a:ext uri="{FF2B5EF4-FFF2-40B4-BE49-F238E27FC236}">
                <a16:creationId xmlns:a16="http://schemas.microsoft.com/office/drawing/2014/main" id="{841FCCF6-B185-FAE4-9A05-287A644F8A6C}"/>
              </a:ext>
            </a:extLst>
          </p:cNvPr>
          <p:cNvSpPr>
            <a:spLocks noGrp="1" noChangeArrowheads="1"/>
          </p:cNvSpPr>
          <p:nvPr>
            <p:ph type="sldNum" sz="quarter" idx="11"/>
          </p:nvPr>
        </p:nvSpPr>
        <p:spPr>
          <a:ln/>
        </p:spPr>
        <p:txBody>
          <a:bodyPr/>
          <a:lstStyle>
            <a:lvl1pPr>
              <a:defRPr/>
            </a:lvl1pPr>
          </a:lstStyle>
          <a:p>
            <a:pPr>
              <a:defRPr/>
            </a:pPr>
            <a:fld id="{D32F005A-60B0-8844-9E77-18670827AFA1}" type="slidenum">
              <a:rPr lang="sv-SE" altLang="sv-SE"/>
              <a:pPr>
                <a:defRPr/>
              </a:pPr>
              <a:t>‹#›</a:t>
            </a:fld>
            <a:endParaRPr lang="sv-SE" altLang="sv-SE"/>
          </a:p>
        </p:txBody>
      </p:sp>
    </p:spTree>
    <p:extLst>
      <p:ext uri="{BB962C8B-B14F-4D97-AF65-F5344CB8AC3E}">
        <p14:creationId xmlns:p14="http://schemas.microsoft.com/office/powerpoint/2010/main" val="1733258668"/>
      </p:ext>
    </p:extLst>
  </p:cSld>
  <p:clrMapOvr>
    <a:masterClrMapping/>
  </p:clrMapOvr>
  <p:transition advClick="0" advTm="5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6C90F84B-889A-4D9C-098C-8DAF7EE287A1}"/>
              </a:ext>
            </a:extLst>
          </p:cNvPr>
          <p:cNvSpPr>
            <a:spLocks noGrp="1" noChangeArrowheads="1"/>
          </p:cNvSpPr>
          <p:nvPr>
            <p:ph type="ftr" sz="quarter" idx="10"/>
          </p:nvPr>
        </p:nvSpPr>
        <p:spPr>
          <a:ln/>
        </p:spPr>
        <p:txBody>
          <a:bodyPr/>
          <a:lstStyle>
            <a:lvl1pPr>
              <a:defRPr/>
            </a:lvl1pPr>
          </a:lstStyle>
          <a:p>
            <a:pPr>
              <a:defRPr/>
            </a:pPr>
            <a:endParaRPr lang="sv-SE"/>
          </a:p>
        </p:txBody>
      </p:sp>
      <p:sp>
        <p:nvSpPr>
          <p:cNvPr id="5" name="Rectangle 4">
            <a:extLst>
              <a:ext uri="{FF2B5EF4-FFF2-40B4-BE49-F238E27FC236}">
                <a16:creationId xmlns:a16="http://schemas.microsoft.com/office/drawing/2014/main" id="{C433E506-4637-3159-AC83-D588D9AE6CB5}"/>
              </a:ext>
            </a:extLst>
          </p:cNvPr>
          <p:cNvSpPr>
            <a:spLocks noGrp="1" noChangeArrowheads="1"/>
          </p:cNvSpPr>
          <p:nvPr>
            <p:ph type="sldNum" sz="quarter" idx="11"/>
          </p:nvPr>
        </p:nvSpPr>
        <p:spPr>
          <a:ln/>
        </p:spPr>
        <p:txBody>
          <a:bodyPr/>
          <a:lstStyle>
            <a:lvl1pPr>
              <a:defRPr/>
            </a:lvl1pPr>
          </a:lstStyle>
          <a:p>
            <a:pPr>
              <a:defRPr/>
            </a:pPr>
            <a:fld id="{584F6F06-438A-4341-AA4D-D35B1C6135AB}" type="slidenum">
              <a:rPr lang="sv-SE" altLang="sv-SE"/>
              <a:pPr>
                <a:defRPr/>
              </a:pPr>
              <a:t>‹#›</a:t>
            </a:fld>
            <a:endParaRPr lang="sv-SE" altLang="sv-SE"/>
          </a:p>
        </p:txBody>
      </p:sp>
    </p:spTree>
    <p:extLst>
      <p:ext uri="{BB962C8B-B14F-4D97-AF65-F5344CB8AC3E}">
        <p14:creationId xmlns:p14="http://schemas.microsoft.com/office/powerpoint/2010/main" val="3942936395"/>
      </p:ext>
    </p:extLst>
  </p:cSld>
  <p:clrMapOvr>
    <a:masterClrMapping/>
  </p:clrMapOvr>
  <p:transition advClick="0" advTm="5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3">
            <a:extLst>
              <a:ext uri="{FF2B5EF4-FFF2-40B4-BE49-F238E27FC236}">
                <a16:creationId xmlns:a16="http://schemas.microsoft.com/office/drawing/2014/main" id="{A48714D4-D6ED-C49F-5071-5962EEC98DDB}"/>
              </a:ext>
            </a:extLst>
          </p:cNvPr>
          <p:cNvSpPr>
            <a:spLocks noGrp="1" noChangeArrowheads="1"/>
          </p:cNvSpPr>
          <p:nvPr>
            <p:ph type="ftr" sz="quarter" idx="10"/>
          </p:nvPr>
        </p:nvSpPr>
        <p:spPr>
          <a:ln/>
        </p:spPr>
        <p:txBody>
          <a:bodyPr/>
          <a:lstStyle>
            <a:lvl1pPr>
              <a:defRPr/>
            </a:lvl1pPr>
          </a:lstStyle>
          <a:p>
            <a:pPr>
              <a:defRPr/>
            </a:pPr>
            <a:endParaRPr lang="sv-SE"/>
          </a:p>
        </p:txBody>
      </p:sp>
      <p:sp>
        <p:nvSpPr>
          <p:cNvPr id="6" name="Rectangle 4">
            <a:extLst>
              <a:ext uri="{FF2B5EF4-FFF2-40B4-BE49-F238E27FC236}">
                <a16:creationId xmlns:a16="http://schemas.microsoft.com/office/drawing/2014/main" id="{C5571675-8E74-716D-BA44-4FE05A3EC6DB}"/>
              </a:ext>
            </a:extLst>
          </p:cNvPr>
          <p:cNvSpPr>
            <a:spLocks noGrp="1" noChangeArrowheads="1"/>
          </p:cNvSpPr>
          <p:nvPr>
            <p:ph type="sldNum" sz="quarter" idx="11"/>
          </p:nvPr>
        </p:nvSpPr>
        <p:spPr>
          <a:ln/>
        </p:spPr>
        <p:txBody>
          <a:bodyPr/>
          <a:lstStyle>
            <a:lvl1pPr>
              <a:defRPr/>
            </a:lvl1pPr>
          </a:lstStyle>
          <a:p>
            <a:pPr>
              <a:defRPr/>
            </a:pPr>
            <a:fld id="{0BAA8082-BCFD-2D4E-826F-BFE2E05597B2}" type="slidenum">
              <a:rPr lang="sv-SE" altLang="sv-SE"/>
              <a:pPr>
                <a:defRPr/>
              </a:pPr>
              <a:t>‹#›</a:t>
            </a:fld>
            <a:endParaRPr lang="sv-SE" altLang="sv-SE"/>
          </a:p>
        </p:txBody>
      </p:sp>
    </p:spTree>
    <p:extLst>
      <p:ext uri="{BB962C8B-B14F-4D97-AF65-F5344CB8AC3E}">
        <p14:creationId xmlns:p14="http://schemas.microsoft.com/office/powerpoint/2010/main" val="2382709803"/>
      </p:ext>
    </p:extLst>
  </p:cSld>
  <p:clrMapOvr>
    <a:masterClrMapping/>
  </p:clrMapOvr>
  <p:transition advClick="0" advTm="5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3">
            <a:extLst>
              <a:ext uri="{FF2B5EF4-FFF2-40B4-BE49-F238E27FC236}">
                <a16:creationId xmlns:a16="http://schemas.microsoft.com/office/drawing/2014/main" id="{6A9424C2-6A84-BEF5-5339-58296F31B9F2}"/>
              </a:ext>
            </a:extLst>
          </p:cNvPr>
          <p:cNvSpPr>
            <a:spLocks noGrp="1" noChangeArrowheads="1"/>
          </p:cNvSpPr>
          <p:nvPr>
            <p:ph type="ftr" sz="quarter" idx="10"/>
          </p:nvPr>
        </p:nvSpPr>
        <p:spPr>
          <a:ln/>
        </p:spPr>
        <p:txBody>
          <a:bodyPr/>
          <a:lstStyle>
            <a:lvl1pPr>
              <a:defRPr/>
            </a:lvl1pPr>
          </a:lstStyle>
          <a:p>
            <a:pPr>
              <a:defRPr/>
            </a:pPr>
            <a:endParaRPr lang="sv-SE"/>
          </a:p>
        </p:txBody>
      </p:sp>
      <p:sp>
        <p:nvSpPr>
          <p:cNvPr id="8" name="Rectangle 4">
            <a:extLst>
              <a:ext uri="{FF2B5EF4-FFF2-40B4-BE49-F238E27FC236}">
                <a16:creationId xmlns:a16="http://schemas.microsoft.com/office/drawing/2014/main" id="{6AE5FF82-CBB5-0F03-405E-D3BF03A442E1}"/>
              </a:ext>
            </a:extLst>
          </p:cNvPr>
          <p:cNvSpPr>
            <a:spLocks noGrp="1" noChangeArrowheads="1"/>
          </p:cNvSpPr>
          <p:nvPr>
            <p:ph type="sldNum" sz="quarter" idx="11"/>
          </p:nvPr>
        </p:nvSpPr>
        <p:spPr>
          <a:ln/>
        </p:spPr>
        <p:txBody>
          <a:bodyPr/>
          <a:lstStyle>
            <a:lvl1pPr>
              <a:defRPr/>
            </a:lvl1pPr>
          </a:lstStyle>
          <a:p>
            <a:pPr>
              <a:defRPr/>
            </a:pPr>
            <a:fld id="{3F34944A-EFE9-C649-91B5-FE26C64C4416}" type="slidenum">
              <a:rPr lang="sv-SE" altLang="sv-SE"/>
              <a:pPr>
                <a:defRPr/>
              </a:pPr>
              <a:t>‹#›</a:t>
            </a:fld>
            <a:endParaRPr lang="sv-SE" altLang="sv-SE"/>
          </a:p>
        </p:txBody>
      </p:sp>
    </p:spTree>
    <p:extLst>
      <p:ext uri="{BB962C8B-B14F-4D97-AF65-F5344CB8AC3E}">
        <p14:creationId xmlns:p14="http://schemas.microsoft.com/office/powerpoint/2010/main" val="2632668515"/>
      </p:ext>
    </p:extLst>
  </p:cSld>
  <p:clrMapOvr>
    <a:masterClrMapping/>
  </p:clrMapOvr>
  <p:transition advClick="0" advTm="5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3">
            <a:extLst>
              <a:ext uri="{FF2B5EF4-FFF2-40B4-BE49-F238E27FC236}">
                <a16:creationId xmlns:a16="http://schemas.microsoft.com/office/drawing/2014/main" id="{68354322-9D81-B3AC-C9B2-5F84E61D6E8E}"/>
              </a:ext>
            </a:extLst>
          </p:cNvPr>
          <p:cNvSpPr>
            <a:spLocks noGrp="1" noChangeArrowheads="1"/>
          </p:cNvSpPr>
          <p:nvPr>
            <p:ph type="ftr" sz="quarter" idx="10"/>
          </p:nvPr>
        </p:nvSpPr>
        <p:spPr>
          <a:ln/>
        </p:spPr>
        <p:txBody>
          <a:bodyPr/>
          <a:lstStyle>
            <a:lvl1pPr>
              <a:defRPr/>
            </a:lvl1pPr>
          </a:lstStyle>
          <a:p>
            <a:pPr>
              <a:defRPr/>
            </a:pPr>
            <a:endParaRPr lang="sv-SE"/>
          </a:p>
        </p:txBody>
      </p:sp>
      <p:sp>
        <p:nvSpPr>
          <p:cNvPr id="4" name="Rectangle 4">
            <a:extLst>
              <a:ext uri="{FF2B5EF4-FFF2-40B4-BE49-F238E27FC236}">
                <a16:creationId xmlns:a16="http://schemas.microsoft.com/office/drawing/2014/main" id="{44D439B6-2E37-80E8-EBCD-24699DF7F43F}"/>
              </a:ext>
            </a:extLst>
          </p:cNvPr>
          <p:cNvSpPr>
            <a:spLocks noGrp="1" noChangeArrowheads="1"/>
          </p:cNvSpPr>
          <p:nvPr>
            <p:ph type="sldNum" sz="quarter" idx="11"/>
          </p:nvPr>
        </p:nvSpPr>
        <p:spPr>
          <a:ln/>
        </p:spPr>
        <p:txBody>
          <a:bodyPr/>
          <a:lstStyle>
            <a:lvl1pPr>
              <a:defRPr/>
            </a:lvl1pPr>
          </a:lstStyle>
          <a:p>
            <a:pPr>
              <a:defRPr/>
            </a:pPr>
            <a:fld id="{391E5168-78D1-DB4A-8F51-48739C17EE32}" type="slidenum">
              <a:rPr lang="sv-SE" altLang="sv-SE"/>
              <a:pPr>
                <a:defRPr/>
              </a:pPr>
              <a:t>‹#›</a:t>
            </a:fld>
            <a:endParaRPr lang="sv-SE" altLang="sv-SE"/>
          </a:p>
        </p:txBody>
      </p:sp>
    </p:spTree>
    <p:extLst>
      <p:ext uri="{BB962C8B-B14F-4D97-AF65-F5344CB8AC3E}">
        <p14:creationId xmlns:p14="http://schemas.microsoft.com/office/powerpoint/2010/main" val="3655091632"/>
      </p:ext>
    </p:extLst>
  </p:cSld>
  <p:clrMapOvr>
    <a:masterClrMapping/>
  </p:clrMapOvr>
  <p:transition advClick="0" advTm="5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5D767A6-2AAA-6C59-BEB3-CFC6773B10C8}"/>
              </a:ext>
            </a:extLst>
          </p:cNvPr>
          <p:cNvSpPr>
            <a:spLocks noGrp="1" noChangeArrowheads="1"/>
          </p:cNvSpPr>
          <p:nvPr>
            <p:ph type="ftr" sz="quarter" idx="10"/>
          </p:nvPr>
        </p:nvSpPr>
        <p:spPr>
          <a:ln/>
        </p:spPr>
        <p:txBody>
          <a:bodyPr/>
          <a:lstStyle>
            <a:lvl1pPr>
              <a:defRPr/>
            </a:lvl1pPr>
          </a:lstStyle>
          <a:p>
            <a:pPr>
              <a:defRPr/>
            </a:pPr>
            <a:endParaRPr lang="sv-SE"/>
          </a:p>
        </p:txBody>
      </p:sp>
      <p:sp>
        <p:nvSpPr>
          <p:cNvPr id="3" name="Rectangle 4">
            <a:extLst>
              <a:ext uri="{FF2B5EF4-FFF2-40B4-BE49-F238E27FC236}">
                <a16:creationId xmlns:a16="http://schemas.microsoft.com/office/drawing/2014/main" id="{1BB59095-6AF7-A9F8-C2C9-C047380E3401}"/>
              </a:ext>
            </a:extLst>
          </p:cNvPr>
          <p:cNvSpPr>
            <a:spLocks noGrp="1" noChangeArrowheads="1"/>
          </p:cNvSpPr>
          <p:nvPr>
            <p:ph type="sldNum" sz="quarter" idx="11"/>
          </p:nvPr>
        </p:nvSpPr>
        <p:spPr>
          <a:ln/>
        </p:spPr>
        <p:txBody>
          <a:bodyPr/>
          <a:lstStyle>
            <a:lvl1pPr>
              <a:defRPr/>
            </a:lvl1pPr>
          </a:lstStyle>
          <a:p>
            <a:pPr>
              <a:defRPr/>
            </a:pPr>
            <a:fld id="{207062DD-844F-C242-821D-63CF6D406C18}" type="slidenum">
              <a:rPr lang="sv-SE" altLang="sv-SE"/>
              <a:pPr>
                <a:defRPr/>
              </a:pPr>
              <a:t>‹#›</a:t>
            </a:fld>
            <a:endParaRPr lang="sv-SE" altLang="sv-SE"/>
          </a:p>
        </p:txBody>
      </p:sp>
    </p:spTree>
    <p:extLst>
      <p:ext uri="{BB962C8B-B14F-4D97-AF65-F5344CB8AC3E}">
        <p14:creationId xmlns:p14="http://schemas.microsoft.com/office/powerpoint/2010/main" val="4011401949"/>
      </p:ext>
    </p:extLst>
  </p:cSld>
  <p:clrMapOvr>
    <a:masterClrMapping/>
  </p:clrMapOvr>
  <p:transition advClick="0" advTm="5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ED976BD-F15C-BE1D-59BF-93257BAE55AF}"/>
              </a:ext>
            </a:extLst>
          </p:cNvPr>
          <p:cNvSpPr>
            <a:spLocks noGrp="1" noChangeArrowheads="1"/>
          </p:cNvSpPr>
          <p:nvPr>
            <p:ph type="ftr" sz="quarter" idx="10"/>
          </p:nvPr>
        </p:nvSpPr>
        <p:spPr>
          <a:ln/>
        </p:spPr>
        <p:txBody>
          <a:bodyPr/>
          <a:lstStyle>
            <a:lvl1pPr>
              <a:defRPr/>
            </a:lvl1pPr>
          </a:lstStyle>
          <a:p>
            <a:pPr>
              <a:defRPr/>
            </a:pPr>
            <a:endParaRPr lang="sv-SE"/>
          </a:p>
        </p:txBody>
      </p:sp>
      <p:sp>
        <p:nvSpPr>
          <p:cNvPr id="6" name="Rectangle 4">
            <a:extLst>
              <a:ext uri="{FF2B5EF4-FFF2-40B4-BE49-F238E27FC236}">
                <a16:creationId xmlns:a16="http://schemas.microsoft.com/office/drawing/2014/main" id="{54CE39E6-65D9-D4C3-9ED6-16618A8B1312}"/>
              </a:ext>
            </a:extLst>
          </p:cNvPr>
          <p:cNvSpPr>
            <a:spLocks noGrp="1" noChangeArrowheads="1"/>
          </p:cNvSpPr>
          <p:nvPr>
            <p:ph type="sldNum" sz="quarter" idx="11"/>
          </p:nvPr>
        </p:nvSpPr>
        <p:spPr>
          <a:ln/>
        </p:spPr>
        <p:txBody>
          <a:bodyPr/>
          <a:lstStyle>
            <a:lvl1pPr>
              <a:defRPr/>
            </a:lvl1pPr>
          </a:lstStyle>
          <a:p>
            <a:pPr>
              <a:defRPr/>
            </a:pPr>
            <a:fld id="{8713E151-DB43-1147-8CEE-FF653D4DDF17}" type="slidenum">
              <a:rPr lang="sv-SE" altLang="sv-SE"/>
              <a:pPr>
                <a:defRPr/>
              </a:pPr>
              <a:t>‹#›</a:t>
            </a:fld>
            <a:endParaRPr lang="sv-SE" altLang="sv-SE"/>
          </a:p>
        </p:txBody>
      </p:sp>
    </p:spTree>
    <p:extLst>
      <p:ext uri="{BB962C8B-B14F-4D97-AF65-F5344CB8AC3E}">
        <p14:creationId xmlns:p14="http://schemas.microsoft.com/office/powerpoint/2010/main" val="715803049"/>
      </p:ext>
    </p:extLst>
  </p:cSld>
  <p:clrMapOvr>
    <a:masterClrMapping/>
  </p:clrMapOvr>
  <p:transition advClick="0" advTm="5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A26089E-74D9-28B9-B822-AC90AC63D95C}"/>
              </a:ext>
            </a:extLst>
          </p:cNvPr>
          <p:cNvSpPr>
            <a:spLocks noGrp="1" noChangeArrowheads="1"/>
          </p:cNvSpPr>
          <p:nvPr>
            <p:ph type="ftr" sz="quarter" idx="10"/>
          </p:nvPr>
        </p:nvSpPr>
        <p:spPr>
          <a:ln/>
        </p:spPr>
        <p:txBody>
          <a:bodyPr/>
          <a:lstStyle>
            <a:lvl1pPr>
              <a:defRPr/>
            </a:lvl1pPr>
          </a:lstStyle>
          <a:p>
            <a:pPr>
              <a:defRPr/>
            </a:pPr>
            <a:endParaRPr lang="sv-SE"/>
          </a:p>
        </p:txBody>
      </p:sp>
      <p:sp>
        <p:nvSpPr>
          <p:cNvPr id="6" name="Rectangle 4">
            <a:extLst>
              <a:ext uri="{FF2B5EF4-FFF2-40B4-BE49-F238E27FC236}">
                <a16:creationId xmlns:a16="http://schemas.microsoft.com/office/drawing/2014/main" id="{0866A2C5-5E4A-9830-E37C-D66ED1C75A7D}"/>
              </a:ext>
            </a:extLst>
          </p:cNvPr>
          <p:cNvSpPr>
            <a:spLocks noGrp="1" noChangeArrowheads="1"/>
          </p:cNvSpPr>
          <p:nvPr>
            <p:ph type="sldNum" sz="quarter" idx="11"/>
          </p:nvPr>
        </p:nvSpPr>
        <p:spPr>
          <a:ln/>
        </p:spPr>
        <p:txBody>
          <a:bodyPr/>
          <a:lstStyle>
            <a:lvl1pPr>
              <a:defRPr/>
            </a:lvl1pPr>
          </a:lstStyle>
          <a:p>
            <a:pPr>
              <a:defRPr/>
            </a:pPr>
            <a:fld id="{324F635F-7743-914F-9F0F-1A5C7196A863}" type="slidenum">
              <a:rPr lang="sv-SE" altLang="sv-SE"/>
              <a:pPr>
                <a:defRPr/>
              </a:pPr>
              <a:t>‹#›</a:t>
            </a:fld>
            <a:endParaRPr lang="sv-SE" altLang="sv-SE"/>
          </a:p>
        </p:txBody>
      </p:sp>
    </p:spTree>
    <p:extLst>
      <p:ext uri="{BB962C8B-B14F-4D97-AF65-F5344CB8AC3E}">
        <p14:creationId xmlns:p14="http://schemas.microsoft.com/office/powerpoint/2010/main" val="1571332887"/>
      </p:ext>
    </p:extLst>
  </p:cSld>
  <p:clrMapOvr>
    <a:masterClrMapping/>
  </p:clrMapOvr>
  <p:transition advClick="0" advTm="5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gra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ED3A4A21-FC23-9C92-9873-A9B34554B44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ctr" eaLnBrk="0" hangingPunct="0">
              <a:defRPr b="0">
                <a:cs typeface="Arial" pitchFamily="34" charset="0"/>
              </a:defRPr>
            </a:lvl1pPr>
          </a:lstStyle>
          <a:p>
            <a:pPr>
              <a:defRPr/>
            </a:pPr>
            <a:endParaRPr lang="sv-SE"/>
          </a:p>
        </p:txBody>
      </p:sp>
      <p:sp>
        <p:nvSpPr>
          <p:cNvPr id="1028" name="Rectangle 4">
            <a:extLst>
              <a:ext uri="{FF2B5EF4-FFF2-40B4-BE49-F238E27FC236}">
                <a16:creationId xmlns:a16="http://schemas.microsoft.com/office/drawing/2014/main" id="{CD74385A-0EC0-C5F8-E847-2261873A8F9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r">
              <a:defRPr b="0"/>
            </a:lvl1pPr>
          </a:lstStyle>
          <a:p>
            <a:pPr>
              <a:defRPr/>
            </a:pPr>
            <a:fld id="{DA9BA4F3-18BC-604C-9D9F-1BF2DD4C0C34}" type="slidenum">
              <a:rPr lang="sv-SE" altLang="sv-SE"/>
              <a:pPr>
                <a:defRPr/>
              </a:pPr>
              <a:t>‹#›</a:t>
            </a:fld>
            <a:endParaRPr lang="sv-SE" altLang="sv-SE"/>
          </a:p>
        </p:txBody>
      </p:sp>
      <p:sp>
        <p:nvSpPr>
          <p:cNvPr id="2" name="Rectangle 35">
            <a:extLst>
              <a:ext uri="{FF2B5EF4-FFF2-40B4-BE49-F238E27FC236}">
                <a16:creationId xmlns:a16="http://schemas.microsoft.com/office/drawing/2014/main" id="{12F5EC0D-4566-CEB1-4A7D-A8BAAD3E3BB0}"/>
              </a:ext>
            </a:extLst>
          </p:cNvPr>
          <p:cNvSpPr>
            <a:spLocks noGrp="1" noChangeArrowheads="1"/>
          </p:cNvSpPr>
          <p:nvPr>
            <p:ph type="body" idx="1"/>
          </p:nvPr>
        </p:nvSpPr>
        <p:spPr bwMode="auto">
          <a:xfrm>
            <a:off x="685800" y="16573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Rectangle 36">
            <a:extLst>
              <a:ext uri="{FF2B5EF4-FFF2-40B4-BE49-F238E27FC236}">
                <a16:creationId xmlns:a16="http://schemas.microsoft.com/office/drawing/2014/main" id="{8A7509A3-2DFC-9610-465C-05A8870FA5AD}"/>
              </a:ext>
            </a:extLst>
          </p:cNvPr>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sv-SE" altLang="sv-SE"/>
              <a:t>Klicka här för att ändra format på  bakgrundsrubriken</a:t>
            </a:r>
          </a:p>
        </p:txBody>
      </p:sp>
      <p:pic>
        <p:nvPicPr>
          <p:cNvPr id="1030" name="Picture 39" descr="uplogo">
            <a:extLst>
              <a:ext uri="{FF2B5EF4-FFF2-40B4-BE49-F238E27FC236}">
                <a16:creationId xmlns:a16="http://schemas.microsoft.com/office/drawing/2014/main" id="{112BFD0A-E3F5-507C-4945-ACBE868EF7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0500" y="6191250"/>
            <a:ext cx="1333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0">
            <a:extLst>
              <a:ext uri="{FF2B5EF4-FFF2-40B4-BE49-F238E27FC236}">
                <a16:creationId xmlns:a16="http://schemas.microsoft.com/office/drawing/2014/main" id="{BFAAC7C5-04E1-CE61-A962-8E6C5B2B4E6C}"/>
              </a:ext>
            </a:extLst>
          </p:cNvPr>
          <p:cNvSpPr txBox="1">
            <a:spLocks noChangeArrowheads="1"/>
          </p:cNvSpPr>
          <p:nvPr/>
        </p:nvSpPr>
        <p:spPr bwMode="auto">
          <a:xfrm>
            <a:off x="0" y="0"/>
            <a:ext cx="1219200" cy="214313"/>
          </a:xfrm>
          <a:prstGeom prst="rect">
            <a:avLst/>
          </a:prstGeom>
          <a:noFill/>
          <a:ln>
            <a:noFill/>
          </a:ln>
        </p:spPr>
        <p:txBody>
          <a:bodyPr>
            <a:spAutoFit/>
          </a:bodyPr>
          <a:lstStyle>
            <a:lvl1pPr eaLnBrk="0" hangingPunct="0">
              <a:defRPr sz="1400" b="1">
                <a:solidFill>
                  <a:schemeClr val="tx1"/>
                </a:solidFill>
                <a:latin typeface="Times New Roman" pitchFamily="18" charset="0"/>
                <a:cs typeface="Arial" pitchFamily="34" charset="0"/>
              </a:defRPr>
            </a:lvl1pPr>
            <a:lvl2pPr marL="742950" indent="-285750" eaLnBrk="0" hangingPunct="0">
              <a:defRPr sz="1400" b="1">
                <a:solidFill>
                  <a:schemeClr val="tx1"/>
                </a:solidFill>
                <a:latin typeface="Times New Roman" pitchFamily="18" charset="0"/>
                <a:cs typeface="Arial" pitchFamily="34" charset="0"/>
              </a:defRPr>
            </a:lvl2pPr>
            <a:lvl3pPr marL="1143000" indent="-228600" eaLnBrk="0" hangingPunct="0">
              <a:defRPr sz="1400" b="1">
                <a:solidFill>
                  <a:schemeClr val="tx1"/>
                </a:solidFill>
                <a:latin typeface="Times New Roman" pitchFamily="18" charset="0"/>
                <a:cs typeface="Arial" pitchFamily="34" charset="0"/>
              </a:defRPr>
            </a:lvl3pPr>
            <a:lvl4pPr marL="1600200" indent="-228600" eaLnBrk="0" hangingPunct="0">
              <a:defRPr sz="1400" b="1">
                <a:solidFill>
                  <a:schemeClr val="tx1"/>
                </a:solidFill>
                <a:latin typeface="Times New Roman" pitchFamily="18" charset="0"/>
                <a:cs typeface="Arial" pitchFamily="34" charset="0"/>
              </a:defRPr>
            </a:lvl4pPr>
            <a:lvl5pPr marL="2057400" indent="-228600" eaLnBrk="0" hangingPunct="0">
              <a:defRPr sz="1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400" b="1">
                <a:solidFill>
                  <a:schemeClr val="tx1"/>
                </a:solidFill>
                <a:latin typeface="Times New Roman" pitchFamily="18" charset="0"/>
                <a:cs typeface="Arial" pitchFamily="34" charset="0"/>
              </a:defRPr>
            </a:lvl9pPr>
          </a:lstStyle>
          <a:p>
            <a:pPr>
              <a:spcBef>
                <a:spcPct val="50000"/>
              </a:spcBef>
              <a:defRPr/>
            </a:pPr>
            <a:r>
              <a:rPr lang="sv-SE" sz="800" b="0"/>
              <a:t>PQSecure.ppt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5000">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mailto:Russom.kebedom@unipower.se" TargetMode="External"/><Relationship Id="rId4" Type="http://schemas.openxmlformats.org/officeDocument/2006/relationships/hyperlink" Target="http://www.unipower.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AB\Work\Year%202022\Angola\Presentation%20to%20RERA%20in%20December\Screen%20Recording%202022-12-08%20at%2015.15.40.mov" TargetMode="External"/><Relationship Id="rId1" Type="http://schemas.microsoft.com/office/2007/relationships/media" Target="file:///C:\AB\Work\Year%202022\Angola\Presentation%20to%20RERA%20in%20December\Screen%20Recording%202022-12-08%20at%2015.15.40.mov" TargetMode="Externa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zine.leonardo-energy.org/e_article001023690.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jp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33.jp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jpe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jpeg"/></Relationships>
</file>

<file path=ppt/slides/_rels/slide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BC7FF"/>
            </a:gs>
            <a:gs pos="100000">
              <a:schemeClr val="bg1"/>
            </a:gs>
          </a:gsLst>
          <a:lin ang="5400000" scaled="1"/>
        </a:gradFill>
        <a:effectLst/>
      </p:bgPr>
    </p:bg>
    <p:spTree>
      <p:nvGrpSpPr>
        <p:cNvPr id="1" name=""/>
        <p:cNvGrpSpPr/>
        <p:nvPr/>
      </p:nvGrpSpPr>
      <p:grpSpPr>
        <a:xfrm>
          <a:off x="0" y="0"/>
          <a:ext cx="0" cy="0"/>
          <a:chOff x="0" y="0"/>
          <a:chExt cx="0" cy="0"/>
        </a:xfrm>
      </p:grpSpPr>
      <p:pic>
        <p:nvPicPr>
          <p:cNvPr id="4098" name="Picture 1026" descr="Unipower_small_2">
            <a:extLst>
              <a:ext uri="{FF2B5EF4-FFF2-40B4-BE49-F238E27FC236}">
                <a16:creationId xmlns:a16="http://schemas.microsoft.com/office/drawing/2014/main" id="{9992E97B-6160-97FB-F8CC-A2320DB55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037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3" name="Rectangle 1027">
            <a:extLst>
              <a:ext uri="{FF2B5EF4-FFF2-40B4-BE49-F238E27FC236}">
                <a16:creationId xmlns:a16="http://schemas.microsoft.com/office/drawing/2014/main" id="{CBD1E47D-EC87-F490-7C31-DD9A38B7FF42}"/>
              </a:ext>
            </a:extLst>
          </p:cNvPr>
          <p:cNvSpPr>
            <a:spLocks noChangeArrowheads="1"/>
          </p:cNvSpPr>
          <p:nvPr/>
        </p:nvSpPr>
        <p:spPr bwMode="auto">
          <a:xfrm>
            <a:off x="5037138" y="472549"/>
            <a:ext cx="4106862" cy="5847755"/>
          </a:xfrm>
          <a:prstGeom prst="rect">
            <a:avLst/>
          </a:prstGeom>
          <a:noFill/>
          <a:ln>
            <a:noFill/>
          </a:ln>
          <a:effectLst/>
        </p:spPr>
        <p:txBody>
          <a:bodyPr>
            <a:spAutoFit/>
          </a:bodyPr>
          <a:lstStyle/>
          <a:p>
            <a:pPr>
              <a:spcAft>
                <a:spcPct val="50000"/>
              </a:spcAft>
              <a:defRPr/>
            </a:pPr>
            <a:r>
              <a:rPr lang="en-US" sz="2800" dirty="0">
                <a:latin typeface="Arial" charset="0"/>
                <a:cs typeface="+mn-cs"/>
              </a:rPr>
              <a:t>UNIPOWER</a:t>
            </a:r>
            <a:r>
              <a:rPr lang="en-US" sz="2800" b="0" dirty="0">
                <a:latin typeface="Arial" charset="0"/>
                <a:cs typeface="+mn-cs"/>
              </a:rPr>
              <a:t> </a:t>
            </a:r>
          </a:p>
          <a:p>
            <a:pPr>
              <a:defRPr/>
            </a:pPr>
            <a:r>
              <a:rPr lang="en-GB" sz="2800" dirty="0">
                <a:effectLst>
                  <a:outerShdw blurRad="38100" dist="38100" dir="2700000" algn="tl">
                    <a:srgbClr val="C0C0C0"/>
                  </a:outerShdw>
                </a:effectLst>
                <a:latin typeface="Arial" pitchFamily="34" charset="0"/>
              </a:rPr>
              <a:t>The impact of renewable energy on power quality</a:t>
            </a:r>
            <a:endParaRPr lang="en-US" sz="2800" dirty="0">
              <a:effectLst>
                <a:outerShdw blurRad="38100" dist="38100" dir="2700000" algn="tl">
                  <a:srgbClr val="C0C0C0"/>
                </a:outerShdw>
              </a:effectLst>
              <a:latin typeface="Arial" pitchFamily="34" charset="0"/>
            </a:endParaRPr>
          </a:p>
          <a:p>
            <a:pPr>
              <a:defRPr/>
            </a:pPr>
            <a:endParaRPr lang="en-US" sz="2800" dirty="0">
              <a:effectLst>
                <a:outerShdw blurRad="38100" dist="38100" dir="2700000" algn="tl">
                  <a:srgbClr val="C0C0C0"/>
                </a:outerShdw>
              </a:effectLst>
              <a:latin typeface="Arial" pitchFamily="34" charset="0"/>
            </a:endParaRPr>
          </a:p>
          <a:p>
            <a:pPr>
              <a:defRPr/>
            </a:pPr>
            <a:endParaRPr lang="en-US" sz="2800" dirty="0">
              <a:effectLst>
                <a:outerShdw blurRad="38100" dist="38100" dir="2700000" algn="tl">
                  <a:srgbClr val="C0C0C0"/>
                </a:outerShdw>
              </a:effectLst>
              <a:latin typeface="Arial" pitchFamily="34" charset="0"/>
            </a:endParaRPr>
          </a:p>
          <a:p>
            <a:pPr>
              <a:defRPr/>
            </a:pPr>
            <a:endParaRPr lang="en-US" sz="2800" dirty="0">
              <a:effectLst>
                <a:outerShdw blurRad="38100" dist="38100" dir="2700000" algn="tl">
                  <a:srgbClr val="C0C0C0"/>
                </a:outerShdw>
              </a:effectLst>
              <a:latin typeface="Arial" pitchFamily="34" charset="0"/>
            </a:endParaRPr>
          </a:p>
          <a:p>
            <a:pPr>
              <a:defRPr/>
            </a:pPr>
            <a:endParaRPr lang="en-US" sz="2800" dirty="0">
              <a:effectLst>
                <a:outerShdw blurRad="38100" dist="38100" dir="2700000" algn="tl">
                  <a:srgbClr val="C0C0C0"/>
                </a:outerShdw>
              </a:effectLst>
              <a:latin typeface="Arial" pitchFamily="34" charset="0"/>
            </a:endParaRPr>
          </a:p>
          <a:p>
            <a:pPr>
              <a:defRPr/>
            </a:pPr>
            <a:endParaRPr lang="en-US" sz="2800" dirty="0">
              <a:effectLst>
                <a:outerShdw blurRad="38100" dist="38100" dir="2700000" algn="tl">
                  <a:srgbClr val="C0C0C0"/>
                </a:outerShdw>
              </a:effectLst>
              <a:latin typeface="Arial" pitchFamily="34" charset="0"/>
            </a:endParaRPr>
          </a:p>
          <a:p>
            <a:pPr>
              <a:defRPr/>
            </a:pPr>
            <a:r>
              <a:rPr lang="en-US" sz="1600" dirty="0">
                <a:effectLst>
                  <a:outerShdw blurRad="38100" dist="38100" dir="2700000" algn="tl">
                    <a:srgbClr val="C0C0C0"/>
                  </a:outerShdw>
                </a:effectLst>
                <a:latin typeface="Arial" pitchFamily="34" charset="0"/>
              </a:rPr>
              <a:t>Russom Kebedom</a:t>
            </a:r>
          </a:p>
          <a:p>
            <a:pPr>
              <a:defRPr/>
            </a:pPr>
            <a:r>
              <a:rPr lang="en-US" sz="1600" dirty="0">
                <a:effectLst>
                  <a:outerShdw blurRad="38100" dist="38100" dir="2700000" algn="tl">
                    <a:srgbClr val="C0C0C0"/>
                  </a:outerShdw>
                </a:effectLst>
                <a:latin typeface="Arial" pitchFamily="34" charset="0"/>
              </a:rPr>
              <a:t>Export Area Manager</a:t>
            </a:r>
          </a:p>
          <a:p>
            <a:pPr>
              <a:defRPr/>
            </a:pPr>
            <a:r>
              <a:rPr lang="en-US" sz="1600" dirty="0">
                <a:effectLst>
                  <a:outerShdw blurRad="38100" dist="38100" dir="2700000" algn="tl">
                    <a:srgbClr val="C0C0C0"/>
                  </a:outerShdw>
                </a:effectLst>
                <a:latin typeface="Arial" pitchFamily="34" charset="0"/>
              </a:rPr>
              <a:t>Unipower AB</a:t>
            </a:r>
          </a:p>
          <a:p>
            <a:pPr>
              <a:defRPr/>
            </a:pPr>
            <a:r>
              <a:rPr lang="en-US" sz="1600" b="0" dirty="0">
                <a:effectLst>
                  <a:outerShdw blurRad="38100" dist="38100" dir="2700000" algn="tl">
                    <a:srgbClr val="C0C0C0"/>
                  </a:outerShdw>
                </a:effectLst>
                <a:latin typeface="Arial" pitchFamily="34" charset="0"/>
                <a:hlinkClick r:id="rId4"/>
              </a:rPr>
              <a:t>www.unipower.se</a:t>
            </a:r>
            <a:endParaRPr lang="en-US" sz="1600" b="0" dirty="0">
              <a:effectLst>
                <a:outerShdw blurRad="38100" dist="38100" dir="2700000" algn="tl">
                  <a:srgbClr val="C0C0C0"/>
                </a:outerShdw>
              </a:effectLst>
              <a:latin typeface="Arial" pitchFamily="34" charset="0"/>
            </a:endParaRPr>
          </a:p>
          <a:p>
            <a:pPr>
              <a:defRPr/>
            </a:pPr>
            <a:r>
              <a:rPr lang="en-US" sz="1600" b="0" dirty="0">
                <a:effectLst>
                  <a:outerShdw blurRad="38100" dist="38100" dir="2700000" algn="tl">
                    <a:srgbClr val="C0C0C0"/>
                  </a:outerShdw>
                </a:effectLst>
                <a:latin typeface="Arial" pitchFamily="34" charset="0"/>
                <a:hlinkClick r:id="rId5"/>
              </a:rPr>
              <a:t>Russom.kebedom@unipower.se</a:t>
            </a:r>
            <a:endParaRPr lang="en-US" sz="1600" b="0" dirty="0">
              <a:effectLst>
                <a:outerShdw blurRad="38100" dist="38100" dir="2700000" algn="tl">
                  <a:srgbClr val="C0C0C0"/>
                </a:outerShdw>
              </a:effectLst>
              <a:latin typeface="Arial" pitchFamily="34" charset="0"/>
            </a:endParaRPr>
          </a:p>
          <a:p>
            <a:pPr>
              <a:defRPr/>
            </a:pPr>
            <a:endParaRPr lang="en-US" sz="2800" b="0" dirty="0">
              <a:latin typeface="Arial" charset="0"/>
              <a:cs typeface="+mn-cs"/>
            </a:endParaRPr>
          </a:p>
        </p:txBody>
      </p:sp>
      <p:pic>
        <p:nvPicPr>
          <p:cNvPr id="8" name="Google Shape;82;p16" descr="PQ_Sags_061303_0848">
            <a:extLst>
              <a:ext uri="{FF2B5EF4-FFF2-40B4-BE49-F238E27FC236}">
                <a16:creationId xmlns:a16="http://schemas.microsoft.com/office/drawing/2014/main" id="{C4FC846E-5369-3353-C840-5AECB2FA78F7}"/>
              </a:ext>
            </a:extLst>
          </p:cNvPr>
          <p:cNvPicPr preferRelativeResize="0"/>
          <p:nvPr/>
        </p:nvPicPr>
        <p:blipFill rotWithShape="1">
          <a:blip r:embed="rId6">
            <a:alphaModFix/>
          </a:blip>
          <a:srcRect/>
          <a:stretch/>
        </p:blipFill>
        <p:spPr>
          <a:xfrm>
            <a:off x="5505766" y="2655224"/>
            <a:ext cx="3366960" cy="700209"/>
          </a:xfrm>
          <a:prstGeom prst="rect">
            <a:avLst/>
          </a:prstGeom>
          <a:noFill/>
          <a:ln>
            <a:noFill/>
          </a:ln>
        </p:spPr>
      </p:pic>
      <p:pic>
        <p:nvPicPr>
          <p:cNvPr id="9" name="Google Shape;87;p16" descr="PQ_Interruptions_061303_0843">
            <a:extLst>
              <a:ext uri="{FF2B5EF4-FFF2-40B4-BE49-F238E27FC236}">
                <a16:creationId xmlns:a16="http://schemas.microsoft.com/office/drawing/2014/main" id="{5943F418-7059-2ACC-B756-B7ED490374B3}"/>
              </a:ext>
            </a:extLst>
          </p:cNvPr>
          <p:cNvPicPr preferRelativeResize="0"/>
          <p:nvPr/>
        </p:nvPicPr>
        <p:blipFill rotWithShape="1">
          <a:blip r:embed="rId7">
            <a:alphaModFix/>
          </a:blip>
          <a:srcRect/>
          <a:stretch/>
        </p:blipFill>
        <p:spPr>
          <a:xfrm>
            <a:off x="5505766" y="3483108"/>
            <a:ext cx="3366960" cy="700209"/>
          </a:xfrm>
          <a:prstGeom prst="rect">
            <a:avLst/>
          </a:prstGeom>
          <a:noFill/>
          <a:ln>
            <a:noFill/>
          </a:ln>
        </p:spPr>
      </p:pic>
      <p:sp>
        <p:nvSpPr>
          <p:cNvPr id="10" name="Google Shape;84;p16">
            <a:extLst>
              <a:ext uri="{FF2B5EF4-FFF2-40B4-BE49-F238E27FC236}">
                <a16:creationId xmlns:a16="http://schemas.microsoft.com/office/drawing/2014/main" id="{307A18F9-8ADF-12DC-9EA9-D98542CB76D5}"/>
              </a:ext>
            </a:extLst>
          </p:cNvPr>
          <p:cNvSpPr txBox="1"/>
          <p:nvPr/>
        </p:nvSpPr>
        <p:spPr>
          <a:xfrm rot="-5400000">
            <a:off x="4930959" y="3580388"/>
            <a:ext cx="82788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current</a:t>
            </a:r>
            <a:endParaRPr dirty="0"/>
          </a:p>
        </p:txBody>
      </p:sp>
      <p:sp>
        <p:nvSpPr>
          <p:cNvPr id="11" name="Google Shape;83;p16">
            <a:extLst>
              <a:ext uri="{FF2B5EF4-FFF2-40B4-BE49-F238E27FC236}">
                <a16:creationId xmlns:a16="http://schemas.microsoft.com/office/drawing/2014/main" id="{217D4BE6-4335-7999-F853-86D250FD77F7}"/>
              </a:ext>
            </a:extLst>
          </p:cNvPr>
          <p:cNvSpPr txBox="1"/>
          <p:nvPr/>
        </p:nvSpPr>
        <p:spPr>
          <a:xfrm rot="-5400000">
            <a:off x="4930957" y="2719844"/>
            <a:ext cx="82788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voltage</a:t>
            </a:r>
            <a:endParaRPr dirty="0"/>
          </a:p>
        </p:txBody>
      </p:sp>
    </p:spTree>
  </p:cSld>
  <p:clrMapOvr>
    <a:masterClrMapping/>
  </p:clrMapOvr>
  <p:transition advClick="0"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B724E52-B224-4601-8B98-577D57A5570A}"/>
              </a:ext>
            </a:extLst>
          </p:cNvPr>
          <p:cNvSpPr txBox="1"/>
          <p:nvPr/>
        </p:nvSpPr>
        <p:spPr>
          <a:xfrm>
            <a:off x="319789" y="1081951"/>
            <a:ext cx="7199313" cy="5632311"/>
          </a:xfrm>
          <a:prstGeom prst="rect">
            <a:avLst/>
          </a:prstGeom>
          <a:noFill/>
        </p:spPr>
        <p:txBody>
          <a:bodyPr>
            <a:spAutoFit/>
          </a:bodyPr>
          <a:lstStyle/>
          <a:p>
            <a:pPr marL="342900" indent="-342900">
              <a:buFont typeface="Wingdings" panose="05000000000000000000" pitchFamily="2" charset="2"/>
              <a:buChar char="Ø"/>
              <a:defRPr/>
            </a:pPr>
            <a:r>
              <a:rPr lang="en-US" sz="2400" kern="0" dirty="0">
                <a:latin typeface="Arial" panose="020B0604020202020204" pitchFamily="34" charset="0"/>
              </a:rPr>
              <a:t>Centralized Power generation system are going through constraints of shortage of fossil fuel and need to reduce carbon emission</a:t>
            </a:r>
          </a:p>
          <a:p>
            <a:pPr>
              <a:buFont typeface="Monotype Sorts" pitchFamily="2" charset="2"/>
              <a:buNone/>
              <a:defRPr/>
            </a:pPr>
            <a:endParaRPr lang="en-GB" sz="2400" b="0" kern="0" dirty="0">
              <a:latin typeface="Arial" panose="020B0604020202020204" pitchFamily="34" charset="0"/>
            </a:endParaRPr>
          </a:p>
          <a:p>
            <a:pPr marL="342900" indent="-342900">
              <a:buFont typeface="Wingdings" panose="05000000000000000000" pitchFamily="2" charset="2"/>
              <a:buChar char="Ø"/>
              <a:defRPr/>
            </a:pPr>
            <a:r>
              <a:rPr lang="en-US" sz="2400" kern="0" dirty="0">
                <a:latin typeface="Arial" panose="020B0604020202020204" pitchFamily="34" charset="0"/>
              </a:rPr>
              <a:t>Worldwide awareness about Not R-energy resources, carbon footprint reduction encourages for renewable distributed energy generation  </a:t>
            </a:r>
          </a:p>
          <a:p>
            <a:pPr>
              <a:buFont typeface="Monotype Sorts" pitchFamily="2" charset="2"/>
              <a:buNone/>
              <a:defRPr/>
            </a:pPr>
            <a:endParaRPr lang="en-GB" sz="2400" b="0" kern="0" dirty="0">
              <a:latin typeface="Arial" panose="020B0604020202020204" pitchFamily="34" charset="0"/>
            </a:endParaRPr>
          </a:p>
          <a:p>
            <a:pPr marL="342900" indent="-342900">
              <a:buFont typeface="Wingdings" panose="05000000000000000000" pitchFamily="2" charset="2"/>
              <a:buChar char="Ø"/>
              <a:defRPr/>
            </a:pPr>
            <a:r>
              <a:rPr lang="en-US" sz="2400" kern="0" dirty="0">
                <a:latin typeface="Arial" panose="020B0604020202020204" pitchFamily="34" charset="0"/>
              </a:rPr>
              <a:t>As renewable generations penetration  are increasing in complex grids, Power Quality issues of medium and low voltage power transmission system are becoming challenging and interesting</a:t>
            </a:r>
            <a:r>
              <a:rPr lang="en-US" sz="2400" b="0" kern="0" dirty="0">
                <a:latin typeface="Arial" panose="020B0604020202020204" pitchFamily="34" charset="0"/>
              </a:rPr>
              <a:t>. </a:t>
            </a:r>
            <a:endParaRPr lang="en-GB" sz="2400" b="0" kern="0" dirty="0">
              <a:latin typeface="Arial" panose="020B0604020202020204" pitchFamily="34" charset="0"/>
            </a:endParaRPr>
          </a:p>
        </p:txBody>
      </p:sp>
      <p:sp>
        <p:nvSpPr>
          <p:cNvPr id="14339" name="textruta 4">
            <a:extLst>
              <a:ext uri="{FF2B5EF4-FFF2-40B4-BE49-F238E27FC236}">
                <a16:creationId xmlns:a16="http://schemas.microsoft.com/office/drawing/2014/main" id="{89733C83-667D-6ADB-3BB1-634233A0B476}"/>
              </a:ext>
            </a:extLst>
          </p:cNvPr>
          <p:cNvSpPr txBox="1">
            <a:spLocks noChangeArrowheads="1"/>
          </p:cNvSpPr>
          <p:nvPr/>
        </p:nvSpPr>
        <p:spPr bwMode="auto">
          <a:xfrm>
            <a:off x="1120684" y="143738"/>
            <a:ext cx="559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GB" altLang="en-US" sz="3600" dirty="0">
                <a:latin typeface="Arial" panose="020B0604020202020204" pitchFamily="34" charset="0"/>
              </a:rPr>
              <a:t>Why renewable energy?</a:t>
            </a:r>
          </a:p>
        </p:txBody>
      </p:sp>
      <p:pic>
        <p:nvPicPr>
          <p:cNvPr id="2" name="Picture 7">
            <a:extLst>
              <a:ext uri="{FF2B5EF4-FFF2-40B4-BE49-F238E27FC236}">
                <a16:creationId xmlns:a16="http://schemas.microsoft.com/office/drawing/2014/main" id="{8E40E1C0-AFFC-DDB5-8DA2-CF7A1106D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175" y="354013"/>
            <a:ext cx="19970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82D3DE26-8F13-D27E-99A7-A95EAAF9B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175" y="4135210"/>
            <a:ext cx="1997076" cy="128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6E3B96E-831D-DAE2-EDF9-954D258E9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623" y="2284209"/>
            <a:ext cx="1652588" cy="12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7684C57-198B-D6AB-D167-DE81218B9620}"/>
              </a:ext>
            </a:extLst>
          </p:cNvPr>
          <p:cNvSpPr txBox="1"/>
          <p:nvPr/>
        </p:nvSpPr>
        <p:spPr>
          <a:xfrm>
            <a:off x="2198688" y="1330325"/>
            <a:ext cx="6632575" cy="3786188"/>
          </a:xfrm>
          <a:prstGeom prst="rect">
            <a:avLst/>
          </a:prstGeom>
          <a:noFill/>
        </p:spPr>
        <p:txBody>
          <a:bodyPr>
            <a:spAutoFit/>
          </a:bodyPr>
          <a:lstStyle/>
          <a:p>
            <a:pPr marL="1154906" lvl="2" indent="-514350">
              <a:buFont typeface="Wingdings" panose="05000000000000000000" pitchFamily="2" charset="2"/>
              <a:buChar char="Ø"/>
              <a:defRPr/>
            </a:pPr>
            <a:r>
              <a:rPr lang="en-GB" sz="2400" dirty="0">
                <a:latin typeface="Arial" panose="020B0604020202020204" pitchFamily="34" charset="0"/>
              </a:rPr>
              <a:t>Unstable/Variable nature</a:t>
            </a:r>
          </a:p>
          <a:p>
            <a:pPr marL="640556" lvl="2">
              <a:defRPr/>
            </a:pPr>
            <a:endParaRPr lang="en-GB" sz="2400" dirty="0">
              <a:latin typeface="Arial" panose="020B0604020202020204" pitchFamily="34" charset="0"/>
            </a:endParaRPr>
          </a:p>
          <a:p>
            <a:pPr marL="1154906" lvl="2" indent="-514350">
              <a:buFont typeface="Wingdings" panose="05000000000000000000" pitchFamily="2" charset="2"/>
              <a:buChar char="Ø"/>
              <a:defRPr/>
            </a:pPr>
            <a:r>
              <a:rPr lang="en-US" sz="2400" dirty="0">
                <a:latin typeface="Arial" panose="020B0604020202020204" pitchFamily="34" charset="0"/>
              </a:rPr>
              <a:t>Renewables “are not expected” to contribute to the control of </a:t>
            </a:r>
            <a:r>
              <a:rPr lang="en-GB" sz="2400" dirty="0">
                <a:latin typeface="Arial" panose="020B0604020202020204" pitchFamily="34" charset="0"/>
              </a:rPr>
              <a:t>Voltage or Frequency.</a:t>
            </a:r>
          </a:p>
          <a:p>
            <a:pPr marL="640556" lvl="2">
              <a:defRPr/>
            </a:pPr>
            <a:endParaRPr lang="en-GB" sz="2400" dirty="0">
              <a:latin typeface="Arial" panose="020B0604020202020204" pitchFamily="34" charset="0"/>
            </a:endParaRPr>
          </a:p>
          <a:p>
            <a:pPr marL="1154906" lvl="2" indent="-514350">
              <a:buFont typeface="Wingdings" panose="05000000000000000000" pitchFamily="2" charset="2"/>
              <a:buChar char="Ø"/>
              <a:defRPr/>
            </a:pPr>
            <a:r>
              <a:rPr lang="en-US" sz="2400" dirty="0">
                <a:latin typeface="Arial" panose="020B0604020202020204" pitchFamily="34" charset="0"/>
              </a:rPr>
              <a:t>Normal &amp; contingency operations</a:t>
            </a:r>
          </a:p>
          <a:p>
            <a:pPr marL="640556" lvl="2">
              <a:defRPr/>
            </a:pPr>
            <a:endParaRPr lang="en-GB" sz="2400" dirty="0">
              <a:latin typeface="Arial" panose="020B0604020202020204" pitchFamily="34" charset="0"/>
            </a:endParaRPr>
          </a:p>
          <a:p>
            <a:pPr marL="1154906" lvl="2" indent="-514350">
              <a:buFont typeface="Wingdings" panose="05000000000000000000" pitchFamily="2" charset="2"/>
              <a:buChar char="Ø"/>
              <a:defRPr/>
            </a:pPr>
            <a:r>
              <a:rPr lang="en-GB" sz="2400" dirty="0">
                <a:latin typeface="Arial" panose="020B0604020202020204" pitchFamily="34" charset="0"/>
              </a:rPr>
              <a:t>Transient &amp; Dynamic Voltage stability</a:t>
            </a:r>
          </a:p>
        </p:txBody>
      </p:sp>
      <p:sp>
        <p:nvSpPr>
          <p:cNvPr id="15363" name="textruta 3">
            <a:extLst>
              <a:ext uri="{FF2B5EF4-FFF2-40B4-BE49-F238E27FC236}">
                <a16:creationId xmlns:a16="http://schemas.microsoft.com/office/drawing/2014/main" id="{D83A5C09-1B7C-B677-6552-50AE3BD8E174}"/>
              </a:ext>
            </a:extLst>
          </p:cNvPr>
          <p:cNvSpPr txBox="1">
            <a:spLocks noChangeArrowheads="1"/>
          </p:cNvSpPr>
          <p:nvPr/>
        </p:nvSpPr>
        <p:spPr bwMode="auto">
          <a:xfrm>
            <a:off x="890588" y="428625"/>
            <a:ext cx="753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600" dirty="0">
                <a:latin typeface="Arial" panose="020B0604020202020204" pitchFamily="34" charset="0"/>
              </a:rPr>
              <a:t>Challenges with Renewables</a:t>
            </a:r>
            <a:endParaRPr lang="en-GB" altLang="en-US" sz="3600" dirty="0">
              <a:latin typeface="Arial" panose="020B0604020202020204" pitchFamily="34" charset="0"/>
            </a:endParaRPr>
          </a:p>
        </p:txBody>
      </p:sp>
      <p:pic>
        <p:nvPicPr>
          <p:cNvPr id="15364" name="Picture 5" descr="Challenging transitions | Science">
            <a:extLst>
              <a:ext uri="{FF2B5EF4-FFF2-40B4-BE49-F238E27FC236}">
                <a16:creationId xmlns:a16="http://schemas.microsoft.com/office/drawing/2014/main" id="{A841448D-01B3-42EB-0E0E-7A64D5BC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330325"/>
            <a:ext cx="22701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rundade hörn 6">
            <a:extLst>
              <a:ext uri="{FF2B5EF4-FFF2-40B4-BE49-F238E27FC236}">
                <a16:creationId xmlns:a16="http://schemas.microsoft.com/office/drawing/2014/main" id="{DDBD4178-2B78-AE97-601F-48DEE245238C}"/>
              </a:ext>
            </a:extLst>
          </p:cNvPr>
          <p:cNvSpPr txBox="1"/>
          <p:nvPr/>
        </p:nvSpPr>
        <p:spPr>
          <a:xfrm>
            <a:off x="381000" y="971550"/>
            <a:ext cx="7986713" cy="11557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marL="342900" indent="-342900" defTabSz="1066800">
              <a:lnSpc>
                <a:spcPct val="90000"/>
              </a:lnSpc>
              <a:spcAft>
                <a:spcPct val="35000"/>
              </a:spcAf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The increasing penetration rate of RES in the power systems is raising technical problems as</a:t>
            </a:r>
          </a:p>
        </p:txBody>
      </p:sp>
      <p:sp>
        <p:nvSpPr>
          <p:cNvPr id="14" name="Rektangel: rundade hörn 9">
            <a:extLst>
              <a:ext uri="{FF2B5EF4-FFF2-40B4-BE49-F238E27FC236}">
                <a16:creationId xmlns:a16="http://schemas.microsoft.com/office/drawing/2014/main" id="{F3DE6A41-643D-122B-5381-3292658AFEFA}"/>
              </a:ext>
            </a:extLst>
          </p:cNvPr>
          <p:cNvSpPr txBox="1"/>
          <p:nvPr/>
        </p:nvSpPr>
        <p:spPr>
          <a:xfrm>
            <a:off x="381000" y="4951413"/>
            <a:ext cx="8188325" cy="1389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marL="342900" indent="-342900" defTabSz="1066800">
              <a:lnSpc>
                <a:spcPct val="90000"/>
              </a:lnSpc>
              <a:spcAft>
                <a:spcPct val="35000"/>
              </a:spcAf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Power electronics converter together with operation of non- linear appliances inject harmonics to grid which should be within stipulated limit </a:t>
            </a:r>
            <a:endParaRPr lang="en-GB" sz="2400" dirty="0">
              <a:latin typeface="Arial" panose="020B0604020202020204" pitchFamily="34" charset="0"/>
              <a:cs typeface="Arial" panose="020B0604020202020204" pitchFamily="34" charset="0"/>
            </a:endParaRPr>
          </a:p>
        </p:txBody>
      </p:sp>
      <p:sp>
        <p:nvSpPr>
          <p:cNvPr id="12" name="Rektangel: rundade hörn 11">
            <a:extLst>
              <a:ext uri="{FF2B5EF4-FFF2-40B4-BE49-F238E27FC236}">
                <a16:creationId xmlns:a16="http://schemas.microsoft.com/office/drawing/2014/main" id="{51019EA1-8B14-C305-232E-8FF2CAAE6D27}"/>
              </a:ext>
            </a:extLst>
          </p:cNvPr>
          <p:cNvSpPr txBox="1"/>
          <p:nvPr/>
        </p:nvSpPr>
        <p:spPr>
          <a:xfrm>
            <a:off x="560714" y="1905000"/>
            <a:ext cx="5753743" cy="213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marL="800100" lvl="1" indent="-342900" defTabSz="1066800">
              <a:lnSpc>
                <a:spcPct val="90000"/>
              </a:lnSpc>
              <a:spcAft>
                <a:spcPct val="35000"/>
              </a:spcAft>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Voltage regulation</a:t>
            </a:r>
          </a:p>
          <a:p>
            <a:pPr marL="800100" lvl="1" indent="-342900" defTabSz="1066800">
              <a:lnSpc>
                <a:spcPct val="90000"/>
              </a:lnSpc>
              <a:spcAft>
                <a:spcPct val="35000"/>
              </a:spcAft>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Network protection coordination</a:t>
            </a:r>
          </a:p>
          <a:p>
            <a:pPr marL="800100" lvl="1" indent="-342900" defTabSz="1066800">
              <a:lnSpc>
                <a:spcPct val="90000"/>
              </a:lnSpc>
              <a:spcAft>
                <a:spcPct val="35000"/>
              </a:spcAft>
              <a:buFont typeface="Wingdings" panose="05000000000000000000" pitchFamily="2" charset="2"/>
              <a:buChar char="ü"/>
              <a:defRPr/>
            </a:pPr>
            <a:r>
              <a:rPr lang="en-GB" sz="2400" dirty="0">
                <a:latin typeface="Arial" panose="020B0604020202020204" pitchFamily="34" charset="0"/>
                <a:cs typeface="Arial" panose="020B0604020202020204" pitchFamily="34" charset="0"/>
              </a:rPr>
              <a:t>Islanding</a:t>
            </a:r>
          </a:p>
          <a:p>
            <a:pPr marL="800100" lvl="1" indent="-342900" defTabSz="1066800">
              <a:lnSpc>
                <a:spcPct val="90000"/>
              </a:lnSpc>
              <a:spcAft>
                <a:spcPct val="35000"/>
              </a:spcAft>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Power quality </a:t>
            </a:r>
            <a:endParaRPr lang="en-GB" sz="2400" dirty="0">
              <a:latin typeface="Arial" panose="020B0604020202020204" pitchFamily="34" charset="0"/>
              <a:cs typeface="Arial" panose="020B0604020202020204" pitchFamily="34" charset="0"/>
            </a:endParaRPr>
          </a:p>
        </p:txBody>
      </p:sp>
      <p:sp>
        <p:nvSpPr>
          <p:cNvPr id="10" name="Rektangel: rundade hörn 14">
            <a:extLst>
              <a:ext uri="{FF2B5EF4-FFF2-40B4-BE49-F238E27FC236}">
                <a16:creationId xmlns:a16="http://schemas.microsoft.com/office/drawing/2014/main" id="{C029FE23-DF61-E744-5BD5-50927468DC24}"/>
              </a:ext>
            </a:extLst>
          </p:cNvPr>
          <p:cNvSpPr txBox="1"/>
          <p:nvPr/>
        </p:nvSpPr>
        <p:spPr>
          <a:xfrm>
            <a:off x="381000" y="4065588"/>
            <a:ext cx="8556625" cy="885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marL="342900" indent="-342900" defTabSz="1066800">
              <a:lnSpc>
                <a:spcPct val="90000"/>
              </a:lnSpc>
              <a:spcAft>
                <a:spcPct val="35000"/>
              </a:spcAf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Due to the output power variations of wind turbines, voltage fluctuations are produced</a:t>
            </a:r>
            <a:endParaRPr lang="en-GB" sz="2400" dirty="0">
              <a:latin typeface="Arial" panose="020B0604020202020204" pitchFamily="34" charset="0"/>
              <a:cs typeface="Arial" panose="020B0604020202020204" pitchFamily="34" charset="0"/>
            </a:endParaRPr>
          </a:p>
        </p:txBody>
      </p:sp>
      <p:sp>
        <p:nvSpPr>
          <p:cNvPr id="16390" name="textruta 19">
            <a:extLst>
              <a:ext uri="{FF2B5EF4-FFF2-40B4-BE49-F238E27FC236}">
                <a16:creationId xmlns:a16="http://schemas.microsoft.com/office/drawing/2014/main" id="{7947AA02-EC23-A74E-3FB2-F2C1E50F20B5}"/>
              </a:ext>
            </a:extLst>
          </p:cNvPr>
          <p:cNvSpPr txBox="1">
            <a:spLocks noChangeArrowheads="1"/>
          </p:cNvSpPr>
          <p:nvPr/>
        </p:nvSpPr>
        <p:spPr bwMode="auto">
          <a:xfrm>
            <a:off x="266218" y="455613"/>
            <a:ext cx="862219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4224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defTabSz="142240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defTabSz="14224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defTabSz="14224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14224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defTabSz="14224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defTabSz="14224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defTabSz="14224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defTabSz="14224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lnSpc>
                <a:spcPct val="90000"/>
              </a:lnSpc>
              <a:spcBef>
                <a:spcPct val="0"/>
              </a:spcBef>
              <a:spcAft>
                <a:spcPct val="35000"/>
              </a:spcAft>
              <a:buClrTx/>
              <a:buSzTx/>
              <a:buFontTx/>
              <a:buNone/>
            </a:pPr>
            <a:r>
              <a:rPr lang="en-US" altLang="en-US" sz="3600" dirty="0">
                <a:latin typeface="Arial" panose="020B0604020202020204" pitchFamily="34" charset="0"/>
              </a:rPr>
              <a:t>Challenges with Renewables</a:t>
            </a:r>
            <a:r>
              <a:rPr lang="en-US" sz="3600" dirty="0">
                <a:latin typeface="Arial" panose="020B0604020202020204" pitchFamily="34" charset="0"/>
                <a:cs typeface="Arial" panose="020B0604020202020204" pitchFamily="34" charset="0"/>
              </a:rPr>
              <a:t>, continue</a:t>
            </a:r>
            <a:r>
              <a:rPr lang="en-US" altLang="en-US" sz="3600" dirty="0">
                <a:latin typeface="Arial" panose="020B0604020202020204" pitchFamily="34" charset="0"/>
              </a:rPr>
              <a:t> </a:t>
            </a:r>
            <a:endParaRPr lang="en-GB" altLang="en-US" sz="3600" dirty="0">
              <a:latin typeface="Arial" panose="020B0604020202020204" pitchFamily="34" charset="0"/>
            </a:endParaRPr>
          </a:p>
        </p:txBody>
      </p:sp>
      <p:pic>
        <p:nvPicPr>
          <p:cNvPr id="2" name="Picture 5" descr="transf.jpg">
            <a:extLst>
              <a:ext uri="{FF2B5EF4-FFF2-40B4-BE49-F238E27FC236}">
                <a16:creationId xmlns:a16="http://schemas.microsoft.com/office/drawing/2014/main" id="{F4B166C6-90A3-FAF6-9414-DC662A460616}"/>
              </a:ext>
            </a:extLst>
          </p:cNvPr>
          <p:cNvPicPr>
            <a:picLocks noChangeAspect="1"/>
          </p:cNvPicPr>
          <p:nvPr/>
        </p:nvPicPr>
        <p:blipFill>
          <a:blip r:embed="rId2"/>
          <a:stretch>
            <a:fillRect/>
          </a:stretch>
        </p:blipFill>
        <p:spPr>
          <a:xfrm>
            <a:off x="6494171" y="1905000"/>
            <a:ext cx="2394242" cy="2032965"/>
          </a:xfrm>
          <a:prstGeom prst="rect">
            <a:avLst/>
          </a:prstGeom>
          <a:effectLst>
            <a:outerShdw blurRad="50800" dist="152400" dir="2700000" algn="tl" rotWithShape="0">
              <a:prstClr val="black">
                <a:alpha val="40000"/>
              </a:prstClr>
            </a:outerShdw>
          </a:effectLst>
        </p:spPr>
      </p:pic>
    </p:spTree>
  </p:cSld>
  <p:clrMapOvr>
    <a:masterClrMapping/>
  </p:clrMapOvr>
  <p:transition advClick="0" advTm="5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4">
            <a:extLst>
              <a:ext uri="{FF2B5EF4-FFF2-40B4-BE49-F238E27FC236}">
                <a16:creationId xmlns:a16="http://schemas.microsoft.com/office/drawing/2014/main" id="{D8FFE463-E75D-607B-7D52-51DB935E58D7}"/>
              </a:ext>
            </a:extLst>
          </p:cNvPr>
          <p:cNvSpPr txBox="1"/>
          <p:nvPr/>
        </p:nvSpPr>
        <p:spPr>
          <a:xfrm>
            <a:off x="231493" y="94434"/>
            <a:ext cx="8416118" cy="641350"/>
          </a:xfrm>
          <a:prstGeom prst="rect">
            <a:avLst/>
          </a:prstGeom>
        </p:spPr>
        <p:style>
          <a:lnRef idx="0">
            <a:scrgbClr r="0" g="0" b="0"/>
          </a:lnRef>
          <a:fillRef idx="0">
            <a:scrgbClr r="0" g="0" b="0"/>
          </a:fillRef>
          <a:effectRef idx="0">
            <a:scrgbClr r="0" g="0" b="0"/>
          </a:effectRef>
          <a:fontRef idx="minor">
            <a:schemeClr val="dk1"/>
          </a:fontRef>
        </p:style>
        <p:txBody>
          <a:bodyPr lIns="60960" tIns="40640" rIns="60960" bIns="40640" spcCol="1270" anchor="ctr"/>
          <a:lstStyle/>
          <a:p>
            <a:pPr algn="ctr" defTabSz="1422400">
              <a:lnSpc>
                <a:spcPct val="90000"/>
              </a:lnSpc>
              <a:spcAft>
                <a:spcPct val="35000"/>
              </a:spcAft>
              <a:defRPr/>
            </a:pPr>
            <a:r>
              <a:rPr lang="en-US" sz="3200" dirty="0">
                <a:latin typeface="Arial" panose="020B0604020202020204" pitchFamily="34" charset="0"/>
                <a:cs typeface="Arial" panose="020B0604020202020204" pitchFamily="34" charset="0"/>
              </a:rPr>
              <a:t>Challenges with Renewables, continue </a:t>
            </a:r>
            <a:endParaRPr lang="en-GB" sz="3200" dirty="0">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ABC62FC2-8CFC-2F1E-29D1-1B1C1531C4A2}"/>
              </a:ext>
            </a:extLst>
          </p:cNvPr>
          <p:cNvSpPr txBox="1"/>
          <p:nvPr/>
        </p:nvSpPr>
        <p:spPr>
          <a:xfrm>
            <a:off x="231493" y="926171"/>
            <a:ext cx="8681014" cy="6001643"/>
          </a:xfrm>
          <a:prstGeom prst="rect">
            <a:avLst/>
          </a:prstGeom>
          <a:noFill/>
        </p:spPr>
        <p:txBody>
          <a:bodyPr wrap="square">
            <a:spAutoFit/>
          </a:bodyPr>
          <a:lstStyle/>
          <a:p>
            <a:pPr marL="285750" indent="-285750">
              <a:buFont typeface="Wingdings" panose="05000000000000000000" pitchFamily="2" charset="2"/>
              <a:buChar char="Ø"/>
              <a:defRPr/>
            </a:pPr>
            <a:r>
              <a:rPr lang="en-US" sz="2400" dirty="0">
                <a:latin typeface="Arial" panose="020B0604020202020204" pitchFamily="34" charset="0"/>
              </a:rPr>
              <a:t>In addition to the voltage fluctuation due to irradiation cloud cover or shading effect  could make PV system generation unstable</a:t>
            </a:r>
          </a:p>
          <a:p>
            <a:pPr>
              <a:defRPr/>
            </a:pPr>
            <a:endParaRPr lang="en-US" sz="2400" dirty="0">
              <a:latin typeface="Arial" panose="020B0604020202020204" pitchFamily="34" charset="0"/>
            </a:endParaRPr>
          </a:p>
          <a:p>
            <a:pPr marL="285750" indent="-285750">
              <a:buFont typeface="Wingdings" panose="05000000000000000000" pitchFamily="2" charset="2"/>
              <a:buChar char="Ø"/>
              <a:defRPr/>
            </a:pPr>
            <a:r>
              <a:rPr lang="en-US" sz="2400" dirty="0">
                <a:latin typeface="Arial" panose="020B0604020202020204" pitchFamily="34" charset="0"/>
              </a:rPr>
              <a:t> The capability of the power system to absorb this perturbation is dependent on the fault level at the point of common coupling</a:t>
            </a:r>
          </a:p>
          <a:p>
            <a:pPr marL="285750" indent="-285750">
              <a:buFont typeface="Wingdings" panose="05000000000000000000" pitchFamily="2" charset="2"/>
              <a:buChar char="Ø"/>
              <a:defRPr/>
            </a:pPr>
            <a:endParaRPr lang="en-US" sz="2400" dirty="0">
              <a:latin typeface="Arial" panose="020B0604020202020204" pitchFamily="34" charset="0"/>
            </a:endParaRPr>
          </a:p>
          <a:p>
            <a:pPr marL="285750" indent="-285750">
              <a:buFont typeface="Wingdings" panose="05000000000000000000" pitchFamily="2" charset="2"/>
              <a:buChar char="Ø"/>
              <a:defRPr/>
            </a:pPr>
            <a:r>
              <a:rPr lang="en-US" sz="2400" dirty="0">
                <a:latin typeface="Arial" panose="020B0604020202020204" pitchFamily="34" charset="0"/>
              </a:rPr>
              <a:t>Moreover, PV inverter is not able to meet the grid requirement of reactive and Harmonic currents drawn by non –linear loads</a:t>
            </a:r>
          </a:p>
          <a:p>
            <a:pPr>
              <a:defRPr/>
            </a:pPr>
            <a:endParaRPr lang="en-US" sz="2400" dirty="0">
              <a:latin typeface="Arial" panose="020B0604020202020204" pitchFamily="34" charset="0"/>
            </a:endParaRPr>
          </a:p>
          <a:p>
            <a:pPr marL="285750" indent="-285750">
              <a:buFont typeface="Wingdings" panose="05000000000000000000" pitchFamily="2" charset="2"/>
              <a:buChar char="Ø"/>
              <a:defRPr/>
            </a:pPr>
            <a:r>
              <a:rPr lang="en-US" sz="2400" dirty="0">
                <a:latin typeface="Arial" panose="020B0604020202020204" pitchFamily="34" charset="0"/>
              </a:rPr>
              <a:t>These problems must be quickly solved in order to fully exploit the opportunities and benefits offered by the RES technologies. </a:t>
            </a:r>
            <a:endParaRPr lang="en-GB" sz="2400" dirty="0">
              <a:latin typeface="Arial" panose="020B0604020202020204" pitchFamily="34" charset="0"/>
            </a:endParaRPr>
          </a:p>
          <a:p>
            <a:pPr>
              <a:defRPr/>
            </a:pPr>
            <a:r>
              <a:rPr lang="en-US" sz="2400" dirty="0">
                <a:latin typeface="+mn-lt"/>
              </a:rPr>
              <a:t> </a:t>
            </a:r>
            <a:endParaRPr lang="en-GB" sz="2400" dirty="0">
              <a:latin typeface="Arial" panose="020B0604020202020204" pitchFamily="34" charset="0"/>
            </a:endParaRPr>
          </a:p>
        </p:txBody>
      </p:sp>
    </p:spTree>
  </p:cSld>
  <p:clrMapOvr>
    <a:masterClrMapping/>
  </p:clrMapOvr>
  <p:transition advClick="0" advTm="5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a:extLst>
              <a:ext uri="{FF2B5EF4-FFF2-40B4-BE49-F238E27FC236}">
                <a16:creationId xmlns:a16="http://schemas.microsoft.com/office/drawing/2014/main" id="{6C0A9B84-4FA5-13F6-19BC-A0C2538DE7AE}"/>
              </a:ext>
            </a:extLst>
          </p:cNvPr>
          <p:cNvSpPr txBox="1">
            <a:spLocks noChangeArrowheads="1"/>
          </p:cNvSpPr>
          <p:nvPr/>
        </p:nvSpPr>
        <p:spPr bwMode="auto">
          <a:xfrm>
            <a:off x="313531" y="93345"/>
            <a:ext cx="8516937" cy="603250"/>
          </a:xfrm>
          <a:prstGeom prst="rect">
            <a:avLst/>
          </a:prstGeom>
          <a:noFill/>
          <a:ln w="12700">
            <a:noFill/>
            <a:miter lim="800000"/>
            <a:headEnd type="none" w="sm" len="sm"/>
            <a:tailEnd type="none" w="sm" len="sm"/>
          </a:ln>
        </p:spPr>
        <p:txBody>
          <a:bodyPr>
            <a:spAutoFit/>
          </a:bodyPr>
          <a:lstStyle/>
          <a:p>
            <a:pPr algn="ctr">
              <a:defRPr/>
            </a:pPr>
            <a:r>
              <a:rPr lang="en-GB" sz="3323" dirty="0">
                <a:latin typeface="Arial" charset="0"/>
              </a:rPr>
              <a:t>South Australia Blackouts in 2015-2017</a:t>
            </a:r>
          </a:p>
        </p:txBody>
      </p:sp>
      <p:sp>
        <p:nvSpPr>
          <p:cNvPr id="2" name="textruta 1">
            <a:extLst>
              <a:ext uri="{FF2B5EF4-FFF2-40B4-BE49-F238E27FC236}">
                <a16:creationId xmlns:a16="http://schemas.microsoft.com/office/drawing/2014/main" id="{10D7EA48-DD9B-7025-2F0F-80EE9E830E1D}"/>
              </a:ext>
            </a:extLst>
          </p:cNvPr>
          <p:cNvSpPr txBox="1"/>
          <p:nvPr/>
        </p:nvSpPr>
        <p:spPr>
          <a:xfrm>
            <a:off x="313531" y="696595"/>
            <a:ext cx="5803900" cy="5946500"/>
          </a:xfrm>
          <a:prstGeom prst="rect">
            <a:avLst/>
          </a:prstGeom>
          <a:noFill/>
        </p:spPr>
        <p:txBody>
          <a:bodyPr>
            <a:spAutoFit/>
          </a:bodyPr>
          <a:lstStyle/>
          <a:p>
            <a:pPr>
              <a:defRPr/>
            </a:pPr>
            <a:r>
              <a:rPr lang="en-US" sz="1662" dirty="0">
                <a:latin typeface="Arial" panose="020B0604020202020204" pitchFamily="34" charset="0"/>
              </a:rPr>
              <a:t>AEMO releases final report into SA blackout, blames wind farm settings for state-wide power failure</a:t>
            </a:r>
          </a:p>
          <a:p>
            <a:pPr>
              <a:defRPr/>
            </a:pPr>
            <a:endParaRPr lang="en-US" sz="1662" dirty="0">
              <a:latin typeface="Arial" panose="020B0604020202020204" pitchFamily="34" charset="0"/>
            </a:endParaRPr>
          </a:p>
          <a:p>
            <a:pPr>
              <a:defRPr/>
            </a:pPr>
            <a:r>
              <a:rPr lang="en-US" sz="1662" b="0" dirty="0">
                <a:latin typeface="Arial" panose="020B0604020202020204" pitchFamily="34" charset="0"/>
              </a:rPr>
              <a:t>The final report finds that the state’s windfarms rode out the grid disturbances prompted by the loss of key transmission lines during two tornadoes with wind speeds between 190 and 260 km/h – but the activation of a protection mechanism in the turbines triggered a sustained reduction in power in the state, with </a:t>
            </a:r>
            <a:r>
              <a:rPr lang="en-US" sz="1662" dirty="0">
                <a:latin typeface="Arial" panose="020B0604020202020204" pitchFamily="34" charset="0"/>
              </a:rPr>
              <a:t>a drop of 456MW over a period of less than seven seconds</a:t>
            </a:r>
            <a:r>
              <a:rPr lang="en-US" sz="1662" b="0" dirty="0">
                <a:latin typeface="Arial" panose="020B0604020202020204" pitchFamily="34" charset="0"/>
              </a:rPr>
              <a:t>.</a:t>
            </a:r>
          </a:p>
          <a:p>
            <a:pPr>
              <a:defRPr/>
            </a:pPr>
            <a:endParaRPr lang="en-US" sz="1662" b="0" dirty="0">
              <a:latin typeface="Arial" panose="020B0604020202020204" pitchFamily="34" charset="0"/>
            </a:endParaRPr>
          </a:p>
          <a:p>
            <a:pPr>
              <a:defRPr/>
            </a:pPr>
            <a:r>
              <a:rPr lang="en-US" sz="1662" b="0" dirty="0">
                <a:latin typeface="Arial" panose="020B0604020202020204" pitchFamily="34" charset="0"/>
              </a:rPr>
              <a:t>The sudden reduction in wind power on the day of the blackout prompted a significant increase in imported power flowing through the Heywood interconnector, which then tripped the whole system and triggered the state-wide blackout on 28 September.</a:t>
            </a:r>
          </a:p>
          <a:p>
            <a:pPr>
              <a:defRPr/>
            </a:pPr>
            <a:r>
              <a:rPr lang="en-US" sz="1662" b="0" dirty="0">
                <a:latin typeface="Arial" panose="020B0604020202020204" pitchFamily="34" charset="0"/>
              </a:rPr>
              <a:t>The market operator says “the intermittency of the wind was not a material factor in the black system event itself” but it says the impact of the sudden drop in power due to the in-built protection mechanisms was “greater than expected”.</a:t>
            </a:r>
          </a:p>
          <a:p>
            <a:pPr>
              <a:defRPr/>
            </a:pPr>
            <a:endParaRPr lang="en-US" sz="1662" b="0" dirty="0">
              <a:latin typeface="Arial" panose="020B0604020202020204" pitchFamily="34" charset="0"/>
            </a:endParaRPr>
          </a:p>
          <a:p>
            <a:pPr>
              <a:defRPr/>
            </a:pPr>
            <a:endParaRPr lang="en-GB" sz="1200" b="0" dirty="0">
              <a:latin typeface="Arial" panose="020B0604020202020204" pitchFamily="34" charset="0"/>
            </a:endParaRPr>
          </a:p>
          <a:p>
            <a:pPr>
              <a:defRPr/>
            </a:pPr>
            <a:r>
              <a:rPr lang="en-GB" sz="1200" b="0" dirty="0">
                <a:latin typeface="Arial" panose="020B0604020202020204" pitchFamily="34" charset="0"/>
              </a:rPr>
              <a:t>AEMO=Australian Energy Market Operator</a:t>
            </a:r>
            <a:endParaRPr lang="en-GB" sz="738" dirty="0">
              <a:latin typeface="Arial" panose="020B0604020202020204" pitchFamily="34" charset="0"/>
            </a:endParaRPr>
          </a:p>
        </p:txBody>
      </p:sp>
      <p:pic>
        <p:nvPicPr>
          <p:cNvPr id="21508" name="Bildobjekt 5">
            <a:extLst>
              <a:ext uri="{FF2B5EF4-FFF2-40B4-BE49-F238E27FC236}">
                <a16:creationId xmlns:a16="http://schemas.microsoft.com/office/drawing/2014/main" id="{152DDBA3-16BD-3090-B8A0-779CD22D8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466621"/>
            <a:ext cx="2544578" cy="241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988BAB9D-0C98-40C8-C08C-99F855B5397B}"/>
              </a:ext>
            </a:extLst>
          </p:cNvPr>
          <p:cNvSpPr txBox="1"/>
          <p:nvPr/>
        </p:nvSpPr>
        <p:spPr>
          <a:xfrm>
            <a:off x="6213475" y="3878714"/>
            <a:ext cx="2851150" cy="1086516"/>
          </a:xfrm>
          <a:prstGeom prst="rect">
            <a:avLst/>
          </a:prstGeom>
          <a:noFill/>
        </p:spPr>
        <p:txBody>
          <a:bodyPr>
            <a:spAutoFit/>
          </a:bodyPr>
          <a:lstStyle>
            <a:defPPr>
              <a:defRPr lang="sv-SE"/>
            </a:defPPr>
            <a:lvl1pPr>
              <a:defRPr sz="1200" b="0"/>
            </a:lvl1pPr>
          </a:lstStyle>
          <a:p>
            <a:pPr>
              <a:defRPr/>
            </a:pPr>
            <a:r>
              <a:rPr lang="en-US" sz="1292" dirty="0">
                <a:latin typeface="Arial" panose="020B0604020202020204" pitchFamily="34" charset="0"/>
              </a:rPr>
              <a:t>The Australian Energy Market Operator </a:t>
            </a:r>
          </a:p>
          <a:p>
            <a:pPr>
              <a:defRPr/>
            </a:pPr>
            <a:r>
              <a:rPr lang="en-US" sz="1292" dirty="0">
                <a:latin typeface="Arial" panose="020B0604020202020204" pitchFamily="34" charset="0"/>
              </a:rPr>
              <a:t>has predicted that South Australia will reach 73 per cent renewable energy by 2020/21</a:t>
            </a:r>
            <a:endParaRPr lang="en-GB" sz="1292" dirty="0">
              <a:latin typeface="Arial" panose="020B0604020202020204" pitchFamily="34" charset="0"/>
            </a:endParaRPr>
          </a:p>
        </p:txBody>
      </p:sp>
      <p:pic>
        <p:nvPicPr>
          <p:cNvPr id="4" name="Picture 5">
            <a:extLst>
              <a:ext uri="{FF2B5EF4-FFF2-40B4-BE49-F238E27FC236}">
                <a16:creationId xmlns:a16="http://schemas.microsoft.com/office/drawing/2014/main" id="{182413A4-BDA7-D37F-3804-88C28E57B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056" y="4965230"/>
            <a:ext cx="2007463" cy="128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circle(in)">
                                      <p:cBhvr>
                                        <p:cTn id="10"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a:extLst>
              <a:ext uri="{FF2B5EF4-FFF2-40B4-BE49-F238E27FC236}">
                <a16:creationId xmlns:a16="http://schemas.microsoft.com/office/drawing/2014/main" id="{2DF0FE16-B66F-EB54-C88E-CFC499614BAA}"/>
              </a:ext>
            </a:extLst>
          </p:cNvPr>
          <p:cNvSpPr txBox="1">
            <a:spLocks noChangeArrowheads="1"/>
          </p:cNvSpPr>
          <p:nvPr/>
        </p:nvSpPr>
        <p:spPr bwMode="auto">
          <a:xfrm>
            <a:off x="313531" y="55562"/>
            <a:ext cx="8516937" cy="603250"/>
          </a:xfrm>
          <a:prstGeom prst="rect">
            <a:avLst/>
          </a:prstGeom>
          <a:noFill/>
          <a:ln w="12700">
            <a:noFill/>
            <a:miter lim="800000"/>
            <a:headEnd type="none" w="sm" len="sm"/>
            <a:tailEnd type="none" w="sm" len="sm"/>
          </a:ln>
        </p:spPr>
        <p:txBody>
          <a:bodyPr>
            <a:spAutoFit/>
          </a:bodyPr>
          <a:lstStyle/>
          <a:p>
            <a:pPr algn="ctr">
              <a:defRPr/>
            </a:pPr>
            <a:r>
              <a:rPr lang="en-GB" sz="3323" dirty="0">
                <a:latin typeface="Arial" charset="0"/>
              </a:rPr>
              <a:t>South Australia Blackouts in 2015-2017</a:t>
            </a:r>
          </a:p>
        </p:txBody>
      </p:sp>
      <p:sp>
        <p:nvSpPr>
          <p:cNvPr id="2" name="textruta 1">
            <a:extLst>
              <a:ext uri="{FF2B5EF4-FFF2-40B4-BE49-F238E27FC236}">
                <a16:creationId xmlns:a16="http://schemas.microsoft.com/office/drawing/2014/main" id="{D213E152-FCE9-5FC1-98BD-4542B8CA3A34}"/>
              </a:ext>
            </a:extLst>
          </p:cNvPr>
          <p:cNvSpPr txBox="1"/>
          <p:nvPr/>
        </p:nvSpPr>
        <p:spPr>
          <a:xfrm>
            <a:off x="387305" y="658812"/>
            <a:ext cx="8586787" cy="6031779"/>
          </a:xfrm>
          <a:prstGeom prst="rect">
            <a:avLst/>
          </a:prstGeom>
          <a:noFill/>
        </p:spPr>
        <p:txBody>
          <a:bodyPr>
            <a:spAutoFit/>
          </a:bodyPr>
          <a:lstStyle/>
          <a:p>
            <a:pPr>
              <a:defRPr/>
            </a:pPr>
            <a:r>
              <a:rPr lang="en-US" sz="1662" b="0" dirty="0">
                <a:latin typeface="Arial" panose="020B0604020202020204" pitchFamily="34" charset="0"/>
              </a:rPr>
              <a:t>There are three observable reliability impacts from the installation of </a:t>
            </a:r>
          </a:p>
          <a:p>
            <a:pPr>
              <a:defRPr/>
            </a:pPr>
            <a:r>
              <a:rPr lang="en-US" sz="1662" b="0" dirty="0">
                <a:latin typeface="Arial" panose="020B0604020202020204" pitchFamily="34" charset="0"/>
              </a:rPr>
              <a:t>high intermittent renewable generation in South Australia:</a:t>
            </a:r>
            <a:endParaRPr lang="en-GB" sz="1662" dirty="0">
              <a:latin typeface="Arial" panose="020B0604020202020204" pitchFamily="34" charset="0"/>
            </a:endParaRPr>
          </a:p>
          <a:p>
            <a:pPr>
              <a:defRPr/>
            </a:pPr>
            <a:endParaRPr lang="en-US" sz="1662" b="0" dirty="0">
              <a:latin typeface="Arial" panose="020B0604020202020204" pitchFamily="34" charset="0"/>
            </a:endParaRPr>
          </a:p>
          <a:p>
            <a:pPr>
              <a:defRPr/>
            </a:pPr>
            <a:r>
              <a:rPr lang="en-US" sz="1662" dirty="0">
                <a:latin typeface="Arial" panose="020B0604020202020204" pitchFamily="34" charset="0"/>
              </a:rPr>
              <a:t>First</a:t>
            </a:r>
            <a:r>
              <a:rPr lang="en-US" sz="1662" b="0" dirty="0">
                <a:latin typeface="Arial" panose="020B0604020202020204" pitchFamily="34" charset="0"/>
              </a:rPr>
              <a:t>, moving towards a high intermittent renewable generation system </a:t>
            </a:r>
            <a:r>
              <a:rPr lang="en-US" sz="1662" dirty="0">
                <a:latin typeface="Arial" panose="020B0604020202020204" pitchFamily="34" charset="0"/>
              </a:rPr>
              <a:t>requires much greater planning and co-ordination</a:t>
            </a:r>
            <a:r>
              <a:rPr lang="en-US" sz="1662" b="0" dirty="0">
                <a:latin typeface="Arial" panose="020B0604020202020204" pitchFamily="34" charset="0"/>
              </a:rPr>
              <a:t> than we have seen in SA.  Many of the reliability events could have been avoided or mitigated with better co-ordination.  Of course, this is easy to say with the benefit of hindsight.  We only learnt these painful but valuable lessons because of repeated system failure.</a:t>
            </a:r>
          </a:p>
          <a:p>
            <a:pPr>
              <a:defRPr/>
            </a:pPr>
            <a:endParaRPr lang="en-US" sz="1662" b="0" dirty="0">
              <a:latin typeface="Arial" panose="020B0604020202020204" pitchFamily="34" charset="0"/>
            </a:endParaRPr>
          </a:p>
          <a:p>
            <a:pPr>
              <a:defRPr/>
            </a:pPr>
            <a:r>
              <a:rPr lang="en-US" sz="1662" dirty="0">
                <a:latin typeface="Arial" panose="020B0604020202020204" pitchFamily="34" charset="0"/>
              </a:rPr>
              <a:t>Second</a:t>
            </a:r>
            <a:r>
              <a:rPr lang="en-US" sz="1662" b="0" dirty="0">
                <a:latin typeface="Arial" panose="020B0604020202020204" pitchFamily="34" charset="0"/>
              </a:rPr>
              <a:t>, the interventions made by AEMO demonstrate the importance of having adequate </a:t>
            </a:r>
            <a:r>
              <a:rPr lang="en-US" sz="1662" dirty="0">
                <a:latin typeface="Arial" panose="020B0604020202020204" pitchFamily="34" charset="0"/>
              </a:rPr>
              <a:t>supporting local generation or other matching technologies </a:t>
            </a:r>
            <a:r>
              <a:rPr lang="en-US" sz="1662" b="0" dirty="0">
                <a:latin typeface="Arial" panose="020B0604020202020204" pitchFamily="34" charset="0"/>
              </a:rPr>
              <a:t>available at the times when they are needed.  All generation (renewable and thermal) and transmission technologies will experience unexpected faults.  It is the ability of the system to respond quickly and adequately that prevents or mitigates the reliability impacts of such events.</a:t>
            </a:r>
          </a:p>
          <a:p>
            <a:pPr>
              <a:defRPr/>
            </a:pPr>
            <a:endParaRPr lang="en-US" sz="1662" b="0" dirty="0">
              <a:latin typeface="Arial" panose="020B0604020202020204" pitchFamily="34" charset="0"/>
            </a:endParaRPr>
          </a:p>
          <a:p>
            <a:pPr>
              <a:defRPr/>
            </a:pPr>
            <a:r>
              <a:rPr lang="en-US" sz="1662" dirty="0">
                <a:latin typeface="Arial" panose="020B0604020202020204" pitchFamily="34" charset="0"/>
              </a:rPr>
              <a:t>Third</a:t>
            </a:r>
            <a:r>
              <a:rPr lang="en-US" sz="1662" b="0" dirty="0">
                <a:latin typeface="Arial" panose="020B0604020202020204" pitchFamily="34" charset="0"/>
              </a:rPr>
              <a:t>, the SA experience suggests we may need to think differently about transmission in the future.  It is telling that AEMO is now seeking to constrain the interconnector at times when there is a risk of the state being islanded.  Increasing the use of transmission in the future is a strategic question. </a:t>
            </a:r>
            <a:r>
              <a:rPr lang="en-US" sz="1662" dirty="0">
                <a:latin typeface="Arial" panose="020B0604020202020204" pitchFamily="34" charset="0"/>
              </a:rPr>
              <a:t> Investment in new transmission may find it is competing with investment in local storage technologies</a:t>
            </a:r>
            <a:r>
              <a:rPr lang="en-US" sz="1662" b="0" dirty="0">
                <a:latin typeface="Arial" panose="020B0604020202020204" pitchFamily="34" charset="0"/>
              </a:rPr>
              <a:t> to complement greater intermittency in generation.</a:t>
            </a:r>
          </a:p>
          <a:p>
            <a:pPr>
              <a:defRPr/>
            </a:pPr>
            <a:endParaRPr lang="en-GB" sz="738" b="0" dirty="0">
              <a:latin typeface="Arial" panose="020B0604020202020204" pitchFamily="34" charset="0"/>
            </a:endParaRPr>
          </a:p>
          <a:p>
            <a:pPr>
              <a:defRPr/>
            </a:pPr>
            <a:r>
              <a:rPr lang="en-GB" sz="1292" b="0" dirty="0">
                <a:latin typeface="Arial" panose="020B0604020202020204" pitchFamily="34" charset="0"/>
              </a:rPr>
              <a:t>AEMO=Australian Energy Market Operator</a:t>
            </a:r>
          </a:p>
        </p:txBody>
      </p:sp>
    </p:spTree>
  </p:cSld>
  <p:clrMapOvr>
    <a:masterClrMapping/>
  </p:clrMapOvr>
  <p:transition advClick="0" advTm="5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a:extLst>
              <a:ext uri="{FF2B5EF4-FFF2-40B4-BE49-F238E27FC236}">
                <a16:creationId xmlns:a16="http://schemas.microsoft.com/office/drawing/2014/main" id="{ABDA0AA9-274E-72AD-8EB4-6CF96CBCB4BE}"/>
              </a:ext>
            </a:extLst>
          </p:cNvPr>
          <p:cNvSpPr txBox="1">
            <a:spLocks noChangeArrowheads="1"/>
          </p:cNvSpPr>
          <p:nvPr/>
        </p:nvSpPr>
        <p:spPr bwMode="auto">
          <a:xfrm>
            <a:off x="204244" y="128135"/>
            <a:ext cx="8516937" cy="603250"/>
          </a:xfrm>
          <a:prstGeom prst="rect">
            <a:avLst/>
          </a:prstGeom>
          <a:noFill/>
          <a:ln w="12700">
            <a:noFill/>
            <a:miter lim="800000"/>
            <a:headEnd type="none" w="sm" len="sm"/>
            <a:tailEnd type="none" w="sm" len="sm"/>
          </a:ln>
        </p:spPr>
        <p:txBody>
          <a:bodyPr>
            <a:spAutoFit/>
          </a:bodyPr>
          <a:lstStyle/>
          <a:p>
            <a:pPr algn="ctr">
              <a:defRPr/>
            </a:pPr>
            <a:r>
              <a:rPr lang="en-GB" sz="3323" dirty="0">
                <a:latin typeface="Arial" charset="0"/>
              </a:rPr>
              <a:t>Tesla battery</a:t>
            </a:r>
          </a:p>
        </p:txBody>
      </p:sp>
      <p:pic>
        <p:nvPicPr>
          <p:cNvPr id="25603" name="Bildobjekt 6">
            <a:extLst>
              <a:ext uri="{FF2B5EF4-FFF2-40B4-BE49-F238E27FC236}">
                <a16:creationId xmlns:a16="http://schemas.microsoft.com/office/drawing/2014/main" id="{F66B8C1C-8D14-DE9B-1C6D-D9A2FD787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0" y="2984048"/>
            <a:ext cx="8438606" cy="32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9A4200AE-07EF-3955-9BF0-62CD4F2EAFBA}"/>
              </a:ext>
            </a:extLst>
          </p:cNvPr>
          <p:cNvSpPr txBox="1"/>
          <p:nvPr/>
        </p:nvSpPr>
        <p:spPr>
          <a:xfrm>
            <a:off x="235744" y="731385"/>
            <a:ext cx="8672512" cy="2252663"/>
          </a:xfrm>
          <a:prstGeom prst="rect">
            <a:avLst/>
          </a:prstGeom>
          <a:noFill/>
        </p:spPr>
        <p:txBody>
          <a:bodyPr>
            <a:spAutoFit/>
          </a:bodyPr>
          <a:lstStyle/>
          <a:p>
            <a:pPr>
              <a:defRPr/>
            </a:pPr>
            <a:r>
              <a:rPr lang="en-US" sz="1662" b="0" dirty="0"/>
              <a:t>The </a:t>
            </a:r>
            <a:r>
              <a:rPr lang="en-US" sz="1662" dirty="0"/>
              <a:t>100</a:t>
            </a:r>
            <a:r>
              <a:rPr lang="en-US" sz="1662" b="0" dirty="0"/>
              <a:t> MW output of the Tesla battery might appear small compared to South Australia's peak energy demand of about 3000 MW, but its ability to </a:t>
            </a:r>
            <a:r>
              <a:rPr lang="en-US" sz="1662" dirty="0"/>
              <a:t>quickly inject electricity within a fraction of a second</a:t>
            </a:r>
            <a:r>
              <a:rPr lang="en-US" sz="1662" b="0" dirty="0"/>
              <a:t> is a large factor in its success.</a:t>
            </a:r>
          </a:p>
          <a:p>
            <a:pPr>
              <a:defRPr/>
            </a:pPr>
            <a:r>
              <a:rPr lang="en-US" sz="1662" b="0" dirty="0"/>
              <a:t>AEMO is now working on a new protection scheme, and Tesla's big battery will play a part.</a:t>
            </a:r>
          </a:p>
          <a:p>
            <a:pPr>
              <a:defRPr/>
            </a:pPr>
            <a:r>
              <a:rPr lang="en-US" sz="1662" b="0" dirty="0"/>
              <a:t>It aims to detect high flows on the interconnector and trigger the battery to start discharging its full output as quickly as possible, while shedding power to homes and businesses if required.</a:t>
            </a:r>
          </a:p>
          <a:p>
            <a:pPr>
              <a:defRPr/>
            </a:pPr>
            <a:r>
              <a:rPr lang="en-US" sz="1662" b="0" dirty="0"/>
              <a:t>And future batteries could also be a part of the scheme in the future.</a:t>
            </a:r>
          </a:p>
          <a:p>
            <a:pPr>
              <a:defRPr/>
            </a:pPr>
            <a:endParaRPr lang="en-GB" sz="1292" dirty="0"/>
          </a:p>
          <a:p>
            <a:pPr>
              <a:defRPr/>
            </a:pPr>
            <a:r>
              <a:rPr lang="en-GB" sz="1108" b="0" dirty="0"/>
              <a:t>AEMO=Australian Energy Market Operator</a:t>
            </a:r>
          </a:p>
        </p:txBody>
      </p:sp>
    </p:spTree>
  </p:cSld>
  <p:clrMapOvr>
    <a:masterClrMapping/>
  </p:clrMapOvr>
  <p:transition advClick="0" advTm="5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a:extLst>
              <a:ext uri="{FF2B5EF4-FFF2-40B4-BE49-F238E27FC236}">
                <a16:creationId xmlns:a16="http://schemas.microsoft.com/office/drawing/2014/main" id="{4372E466-C03D-E088-1FD3-C1F990715860}"/>
              </a:ext>
            </a:extLst>
          </p:cNvPr>
          <p:cNvSpPr txBox="1">
            <a:spLocks noChangeArrowheads="1"/>
          </p:cNvSpPr>
          <p:nvPr/>
        </p:nvSpPr>
        <p:spPr bwMode="auto">
          <a:xfrm>
            <a:off x="195263" y="245745"/>
            <a:ext cx="8516937" cy="696024"/>
          </a:xfrm>
          <a:prstGeom prst="rect">
            <a:avLst/>
          </a:prstGeom>
          <a:noFill/>
          <a:ln w="12700">
            <a:noFill/>
            <a:miter lim="800000"/>
            <a:headEnd type="none" w="sm" len="sm"/>
            <a:tailEnd type="none" w="sm" len="sm"/>
          </a:ln>
        </p:spPr>
        <p:txBody>
          <a:bodyPr>
            <a:spAutoFit/>
          </a:bodyPr>
          <a:lstStyle/>
          <a:p>
            <a:pPr marL="0" lvl="1" algn="ctr" eaLnBrk="1" hangingPunct="1">
              <a:lnSpc>
                <a:spcPct val="120000"/>
              </a:lnSpc>
              <a:spcAft>
                <a:spcPts val="1200"/>
              </a:spcAft>
              <a:defRPr/>
            </a:pPr>
            <a:r>
              <a:rPr lang="en-GB" sz="3600" dirty="0">
                <a:latin typeface="Arial" panose="020B0604020202020204" pitchFamily="34" charset="0"/>
              </a:rPr>
              <a:t>Why to measure Power Quality </a:t>
            </a:r>
            <a:endParaRPr lang="en-GB" sz="3600" dirty="0">
              <a:solidFill>
                <a:srgbClr val="000000"/>
              </a:solidFill>
              <a:latin typeface="Arial" pitchFamily="34" charset="0"/>
            </a:endParaRPr>
          </a:p>
        </p:txBody>
      </p:sp>
      <p:sp>
        <p:nvSpPr>
          <p:cNvPr id="4" name="textruta 3">
            <a:extLst>
              <a:ext uri="{FF2B5EF4-FFF2-40B4-BE49-F238E27FC236}">
                <a16:creationId xmlns:a16="http://schemas.microsoft.com/office/drawing/2014/main" id="{EBD62E55-B5B4-55A3-06E4-DBFD8F293B48}"/>
              </a:ext>
            </a:extLst>
          </p:cNvPr>
          <p:cNvSpPr txBox="1"/>
          <p:nvPr/>
        </p:nvSpPr>
        <p:spPr>
          <a:xfrm>
            <a:off x="172244" y="1123950"/>
            <a:ext cx="8799512" cy="4893647"/>
          </a:xfrm>
          <a:prstGeom prst="rect">
            <a:avLst/>
          </a:prstGeom>
          <a:noFill/>
        </p:spPr>
        <p:txBody>
          <a:bodyPr wrap="square">
            <a:spAutoFit/>
          </a:bodyPr>
          <a:lstStyle>
            <a:defPPr>
              <a:defRPr lang="sv-SE"/>
            </a:defPPr>
            <a:lvl1pPr marL="285750" indent="-285750">
              <a:buFont typeface="Wingdings" panose="05000000000000000000" pitchFamily="2" charset="2"/>
              <a:buChar char="Ø"/>
              <a:defRPr sz="2400">
                <a:latin typeface="Arial" panose="020B0604020202020204" pitchFamily="34" charset="0"/>
              </a:defRPr>
            </a:lvl1pPr>
          </a:lstStyle>
          <a:p>
            <a:r>
              <a:rPr lang="en-GB" dirty="0"/>
              <a:t>As Every product quality need to be measured and quantified, power should …</a:t>
            </a:r>
          </a:p>
          <a:p>
            <a:endParaRPr lang="en-GB" dirty="0"/>
          </a:p>
          <a:p>
            <a:r>
              <a:rPr lang="en-US" dirty="0"/>
              <a:t>During new generator installations in the network</a:t>
            </a:r>
            <a:r>
              <a:rPr lang="en-GB" dirty="0"/>
              <a:t>, the network owner should produce a background power quality level report for the point of connection or nearest to the point of connection. </a:t>
            </a:r>
          </a:p>
          <a:p>
            <a:pPr marL="0" indent="0">
              <a:buNone/>
            </a:pPr>
            <a:endParaRPr lang="en-GB" dirty="0"/>
          </a:p>
          <a:p>
            <a:r>
              <a:rPr lang="en-GB" sz="2400" dirty="0"/>
              <a:t>Regulatory requirements</a:t>
            </a:r>
          </a:p>
          <a:p>
            <a:endParaRPr lang="en-GB" dirty="0"/>
          </a:p>
          <a:p>
            <a:r>
              <a:rPr lang="en-GB" dirty="0"/>
              <a:t>Customer relationship</a:t>
            </a:r>
          </a:p>
          <a:p>
            <a:endParaRPr lang="en-GB" dirty="0"/>
          </a:p>
          <a:p>
            <a:r>
              <a:rPr lang="en-GB" dirty="0"/>
              <a:t>Save Money </a:t>
            </a:r>
          </a:p>
        </p:txBody>
      </p:sp>
      <p:pic>
        <p:nvPicPr>
          <p:cNvPr id="2" name="Picture 9">
            <a:extLst>
              <a:ext uri="{FF2B5EF4-FFF2-40B4-BE49-F238E27FC236}">
                <a16:creationId xmlns:a16="http://schemas.microsoft.com/office/drawing/2014/main" id="{67EBB539-8F63-411D-1DAA-3206C8A54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398" y="5223465"/>
            <a:ext cx="13081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a:extLst>
              <a:ext uri="{FF2B5EF4-FFF2-40B4-BE49-F238E27FC236}">
                <a16:creationId xmlns:a16="http://schemas.microsoft.com/office/drawing/2014/main" id="{C03489C6-EFDD-BF58-91BA-2981ACBCA6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735299"/>
            <a:ext cx="3842795" cy="2464479"/>
          </a:xfrm>
          <a:prstGeom prst="rect">
            <a:avLst/>
          </a:prstGeom>
          <a:noFill/>
          <a:ln>
            <a:noFill/>
          </a:ln>
        </p:spPr>
      </p:pic>
      <p:sp>
        <p:nvSpPr>
          <p:cNvPr id="5" name="textruta 4">
            <a:extLst>
              <a:ext uri="{FF2B5EF4-FFF2-40B4-BE49-F238E27FC236}">
                <a16:creationId xmlns:a16="http://schemas.microsoft.com/office/drawing/2014/main" id="{FD32B0DC-C723-350B-4428-9509C5F08F0B}"/>
              </a:ext>
            </a:extLst>
          </p:cNvPr>
          <p:cNvSpPr txBox="1"/>
          <p:nvPr/>
        </p:nvSpPr>
        <p:spPr>
          <a:xfrm>
            <a:off x="4706904" y="6168984"/>
            <a:ext cx="3260497" cy="307777"/>
          </a:xfrm>
          <a:prstGeom prst="rect">
            <a:avLst/>
          </a:prstGeom>
          <a:noFill/>
        </p:spPr>
        <p:txBody>
          <a:bodyPr wrap="square">
            <a:spAutoFit/>
          </a:bodyPr>
          <a:lstStyle/>
          <a:p>
            <a:pPr algn="ctr"/>
            <a:r>
              <a:rPr lang="en-US" dirty="0"/>
              <a:t>Installation at </a:t>
            </a:r>
            <a:r>
              <a:rPr lang="en-US" dirty="0" err="1"/>
              <a:t>karpowership</a:t>
            </a:r>
            <a:endParaRPr lang="en-US" dirty="0"/>
          </a:p>
        </p:txBody>
      </p:sp>
    </p:spTree>
  </p:cSld>
  <p:clrMapOvr>
    <a:masterClrMapping/>
  </p:clrMapOvr>
  <p:transition advClick="0" advTm="5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681038" y="228600"/>
            <a:ext cx="79533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a:p>
            <a:pPr algn="ctr">
              <a:spcBef>
                <a:spcPct val="0"/>
              </a:spcBef>
              <a:buClrTx/>
              <a:buSzTx/>
              <a:buFontTx/>
              <a:buNone/>
            </a:pPr>
            <a:r>
              <a:rPr lang="en-US" altLang="en-US" sz="3600" dirty="0">
                <a:latin typeface="Arial" panose="020B0604020202020204" pitchFamily="34" charset="0"/>
                <a:sym typeface="Calibri" panose="020F0502020204030204" pitchFamily="34" charset="0"/>
              </a:rPr>
              <a:t>Black out in Florida due to frequency instability created by Renewable Energy </a:t>
            </a:r>
            <a:r>
              <a:rPr lang="en-GB" sz="3600" dirty="0">
                <a:latin typeface="Arial" panose="020B0604020202020204" pitchFamily="34" charset="0"/>
              </a:rPr>
              <a:t>Sources</a:t>
            </a:r>
            <a:r>
              <a:rPr lang="en-US" altLang="en-US" sz="3600" dirty="0">
                <a:latin typeface="Arial" panose="020B0604020202020204" pitchFamily="34" charset="0"/>
                <a:sym typeface="Calibri" panose="020F0502020204030204" pitchFamily="34" charset="0"/>
              </a:rPr>
              <a:t> </a:t>
            </a:r>
          </a:p>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p:txBody>
      </p:sp>
      <p:pic>
        <p:nvPicPr>
          <p:cNvPr id="5" name="Picture 4" descr="Map&#10;&#10;Description automatically generated">
            <a:extLst>
              <a:ext uri="{FF2B5EF4-FFF2-40B4-BE49-F238E27FC236}">
                <a16:creationId xmlns:a16="http://schemas.microsoft.com/office/drawing/2014/main" id="{EC79941F-D883-0027-AA18-BDA38F022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2204378"/>
            <a:ext cx="7772400" cy="3957725"/>
          </a:xfrm>
          <a:prstGeom prst="rect">
            <a:avLst/>
          </a:prstGeom>
        </p:spPr>
      </p:pic>
    </p:spTree>
    <p:extLst>
      <p:ext uri="{BB962C8B-B14F-4D97-AF65-F5344CB8AC3E}">
        <p14:creationId xmlns:p14="http://schemas.microsoft.com/office/powerpoint/2010/main" val="2564458569"/>
      </p:ext>
    </p:extLst>
  </p:cSld>
  <p:clrMapOvr>
    <a:masterClrMapping/>
  </p:clrMapOvr>
  <p:transition advClick="0" advTm="5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143307" y="147578"/>
            <a:ext cx="894723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dirty="0">
              <a:latin typeface="Arial" panose="020B0604020202020204" pitchFamily="34" charset="0"/>
              <a:sym typeface="Calibri" panose="020F0502020204030204" pitchFamily="34" charset="0"/>
            </a:endParaRPr>
          </a:p>
          <a:p>
            <a:pPr algn="ctr">
              <a:spcBef>
                <a:spcPct val="0"/>
              </a:spcBef>
              <a:buClrTx/>
              <a:buSzTx/>
              <a:buFontTx/>
              <a:buNone/>
            </a:pPr>
            <a:r>
              <a:rPr lang="en-US" altLang="en-US" dirty="0">
                <a:latin typeface="Arial" panose="020B0604020202020204" pitchFamily="34" charset="0"/>
                <a:sym typeface="Calibri" panose="020F0502020204030204" pitchFamily="34" charset="0"/>
              </a:rPr>
              <a:t>Black out in Florida due </a:t>
            </a:r>
            <a:r>
              <a:rPr lang="en-US" altLang="en-US" sz="2800" dirty="0">
                <a:latin typeface="Arial" panose="020B0604020202020204" pitchFamily="34" charset="0"/>
                <a:sym typeface="Calibri" panose="020F0502020204030204" pitchFamily="34" charset="0"/>
              </a:rPr>
              <a:t>to</a:t>
            </a:r>
            <a:r>
              <a:rPr lang="en-US" altLang="en-US" dirty="0">
                <a:latin typeface="Arial" panose="020B0604020202020204" pitchFamily="34" charset="0"/>
                <a:sym typeface="Calibri" panose="020F0502020204030204" pitchFamily="34" charset="0"/>
              </a:rPr>
              <a:t> frequency instability created by Renewable Energy </a:t>
            </a:r>
            <a:r>
              <a:rPr lang="en-GB" dirty="0">
                <a:latin typeface="Arial" panose="020B0604020202020204" pitchFamily="34" charset="0"/>
              </a:rPr>
              <a:t>Sources</a:t>
            </a:r>
            <a:r>
              <a:rPr lang="en-US" altLang="en-US" dirty="0">
                <a:latin typeface="Arial" panose="020B0604020202020204" pitchFamily="34" charset="0"/>
                <a:sym typeface="Calibri" panose="020F0502020204030204" pitchFamily="34" charset="0"/>
              </a:rPr>
              <a:t> </a:t>
            </a:r>
          </a:p>
          <a:p>
            <a:pPr algn="ctr">
              <a:spcBef>
                <a:spcPct val="0"/>
              </a:spcBef>
              <a:buClrTx/>
              <a:buSzTx/>
              <a:buFontTx/>
              <a:buNone/>
            </a:pPr>
            <a:endParaRPr lang="en-US" altLang="en-US" dirty="0">
              <a:latin typeface="Arial" panose="020B0604020202020204" pitchFamily="34" charset="0"/>
              <a:sym typeface="Calibri" panose="020F0502020204030204" pitchFamily="34" charset="0"/>
            </a:endParaRPr>
          </a:p>
        </p:txBody>
      </p:sp>
      <p:pic>
        <p:nvPicPr>
          <p:cNvPr id="2" name="Screen Recording 2022-12-08 at 15.15.40">
            <a:hlinkClick r:id="" action="ppaction://media"/>
            <a:extLst>
              <a:ext uri="{FF2B5EF4-FFF2-40B4-BE49-F238E27FC236}">
                <a16:creationId xmlns:a16="http://schemas.microsoft.com/office/drawing/2014/main" id="{71DF70C0-BCA3-0E96-C49D-72A6729EA07B}"/>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43307" y="1753505"/>
            <a:ext cx="7667074" cy="4508399"/>
          </a:xfrm>
          <a:prstGeom prst="rect">
            <a:avLst/>
          </a:prstGeom>
        </p:spPr>
      </p:pic>
    </p:spTree>
    <p:extLst>
      <p:ext uri="{BB962C8B-B14F-4D97-AF65-F5344CB8AC3E}">
        <p14:creationId xmlns:p14="http://schemas.microsoft.com/office/powerpoint/2010/main" val="2810208805"/>
      </p:ext>
    </p:extLst>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B5654CA-0DDD-1B1B-6E05-C6DF18877C35}"/>
              </a:ext>
            </a:extLst>
          </p:cNvPr>
          <p:cNvSpPr/>
          <p:nvPr/>
        </p:nvSpPr>
        <p:spPr>
          <a:xfrm>
            <a:off x="558800" y="408189"/>
            <a:ext cx="7162800" cy="646112"/>
          </a:xfrm>
          <a:prstGeom prst="rect">
            <a:avLst/>
          </a:prstGeom>
          <a:noFill/>
          <a:ln>
            <a:noFill/>
          </a:ln>
        </p:spPr>
        <p:txBody>
          <a:bodyPr lIns="92075" tIns="46038" rIns="92075" bIns="46038" anchor="ctr"/>
          <a:lstStyle/>
          <a:p>
            <a:pPr algn="ctr">
              <a:defRPr/>
            </a:pPr>
            <a:r>
              <a:rPr lang="en-US" sz="3600" dirty="0">
                <a:latin typeface="Helvetica" pitchFamily="34" charset="0"/>
                <a:ea typeface="+mj-ea"/>
                <a:cs typeface="+mj-cs"/>
              </a:rPr>
              <a:t>Outline of the presentation</a:t>
            </a:r>
            <a:endParaRPr lang="sv-SE" sz="3600" dirty="0">
              <a:latin typeface="Helvetica" pitchFamily="34" charset="0"/>
              <a:ea typeface="+mj-ea"/>
              <a:cs typeface="+mj-cs"/>
            </a:endParaRPr>
          </a:p>
        </p:txBody>
      </p:sp>
      <p:sp>
        <p:nvSpPr>
          <p:cNvPr id="6" name="Text Box 82">
            <a:extLst>
              <a:ext uri="{FF2B5EF4-FFF2-40B4-BE49-F238E27FC236}">
                <a16:creationId xmlns:a16="http://schemas.microsoft.com/office/drawing/2014/main" id="{F4DDFED0-D40E-854B-52A5-F8139506180D}"/>
              </a:ext>
            </a:extLst>
          </p:cNvPr>
          <p:cNvSpPr txBox="1">
            <a:spLocks noChangeArrowheads="1"/>
          </p:cNvSpPr>
          <p:nvPr/>
        </p:nvSpPr>
        <p:spPr bwMode="auto">
          <a:xfrm>
            <a:off x="250825" y="1414666"/>
            <a:ext cx="8642350" cy="5195268"/>
          </a:xfrm>
          <a:prstGeom prst="rect">
            <a:avLst/>
          </a:prstGeom>
          <a:noFill/>
          <a:ln>
            <a:noFill/>
          </a:ln>
        </p:spPr>
        <p:txBody>
          <a:bodyPr>
            <a:spAutoFit/>
          </a:bodyPr>
          <a:lstStyle>
            <a:lvl1pPr marL="269875" indent="-269875" defTabSz="762000">
              <a:tabLst>
                <a:tab pos="1795463" algn="l"/>
              </a:tabLst>
              <a:defRPr sz="2400">
                <a:solidFill>
                  <a:schemeClr val="tx1"/>
                </a:solidFill>
                <a:latin typeface="Times" charset="0"/>
                <a:ea typeface="MS PGothic" pitchFamily="34" charset="-128"/>
              </a:defRPr>
            </a:lvl1pPr>
            <a:lvl2pPr marL="742950" indent="-285750" defTabSz="762000">
              <a:tabLst>
                <a:tab pos="1795463" algn="l"/>
              </a:tabLst>
              <a:defRPr sz="2400">
                <a:solidFill>
                  <a:schemeClr val="tx1"/>
                </a:solidFill>
                <a:latin typeface="Times" charset="0"/>
                <a:ea typeface="MS PGothic" pitchFamily="34" charset="-128"/>
              </a:defRPr>
            </a:lvl2pPr>
            <a:lvl3pPr marL="1143000" indent="-228600" defTabSz="762000">
              <a:tabLst>
                <a:tab pos="1795463" algn="l"/>
              </a:tabLst>
              <a:defRPr sz="2400">
                <a:solidFill>
                  <a:schemeClr val="tx1"/>
                </a:solidFill>
                <a:latin typeface="Times" charset="0"/>
                <a:ea typeface="MS PGothic" pitchFamily="34" charset="-128"/>
              </a:defRPr>
            </a:lvl3pPr>
            <a:lvl4pPr marL="1600200" indent="-228600" defTabSz="762000">
              <a:tabLst>
                <a:tab pos="1795463" algn="l"/>
              </a:tabLst>
              <a:defRPr sz="2400">
                <a:solidFill>
                  <a:schemeClr val="tx1"/>
                </a:solidFill>
                <a:latin typeface="Times" charset="0"/>
                <a:ea typeface="MS PGothic" pitchFamily="34" charset="-128"/>
              </a:defRPr>
            </a:lvl4pPr>
            <a:lvl5pPr marL="2057400" indent="-228600" defTabSz="762000">
              <a:tabLst>
                <a:tab pos="1795463" algn="l"/>
              </a:tabLst>
              <a:defRPr sz="2400">
                <a:solidFill>
                  <a:schemeClr val="tx1"/>
                </a:solidFill>
                <a:latin typeface="Times" charset="0"/>
                <a:ea typeface="MS PGothic" pitchFamily="34" charset="-128"/>
              </a:defRPr>
            </a:lvl5pPr>
            <a:lvl6pPr marL="2514600" indent="-228600" defTabSz="762000" eaLnBrk="0" fontAlgn="base" hangingPunct="0">
              <a:spcBef>
                <a:spcPct val="0"/>
              </a:spcBef>
              <a:spcAft>
                <a:spcPct val="0"/>
              </a:spcAft>
              <a:tabLst>
                <a:tab pos="1795463" algn="l"/>
              </a:tabLst>
              <a:defRPr sz="2400">
                <a:solidFill>
                  <a:schemeClr val="tx1"/>
                </a:solidFill>
                <a:latin typeface="Times" charset="0"/>
                <a:ea typeface="MS PGothic" pitchFamily="34" charset="-128"/>
              </a:defRPr>
            </a:lvl6pPr>
            <a:lvl7pPr marL="2971800" indent="-228600" defTabSz="762000" eaLnBrk="0" fontAlgn="base" hangingPunct="0">
              <a:spcBef>
                <a:spcPct val="0"/>
              </a:spcBef>
              <a:spcAft>
                <a:spcPct val="0"/>
              </a:spcAft>
              <a:tabLst>
                <a:tab pos="1795463" algn="l"/>
              </a:tabLst>
              <a:defRPr sz="2400">
                <a:solidFill>
                  <a:schemeClr val="tx1"/>
                </a:solidFill>
                <a:latin typeface="Times" charset="0"/>
                <a:ea typeface="MS PGothic" pitchFamily="34" charset="-128"/>
              </a:defRPr>
            </a:lvl7pPr>
            <a:lvl8pPr marL="3429000" indent="-228600" defTabSz="762000" eaLnBrk="0" fontAlgn="base" hangingPunct="0">
              <a:spcBef>
                <a:spcPct val="0"/>
              </a:spcBef>
              <a:spcAft>
                <a:spcPct val="0"/>
              </a:spcAft>
              <a:tabLst>
                <a:tab pos="1795463" algn="l"/>
              </a:tabLst>
              <a:defRPr sz="2400">
                <a:solidFill>
                  <a:schemeClr val="tx1"/>
                </a:solidFill>
                <a:latin typeface="Times" charset="0"/>
                <a:ea typeface="MS PGothic" pitchFamily="34" charset="-128"/>
              </a:defRPr>
            </a:lvl8pPr>
            <a:lvl9pPr marL="3886200" indent="-228600" defTabSz="762000" eaLnBrk="0" fontAlgn="base" hangingPunct="0">
              <a:spcBef>
                <a:spcPct val="0"/>
              </a:spcBef>
              <a:spcAft>
                <a:spcPct val="0"/>
              </a:spcAft>
              <a:tabLst>
                <a:tab pos="1795463" algn="l"/>
              </a:tabLst>
              <a:defRPr sz="2400">
                <a:solidFill>
                  <a:schemeClr val="tx1"/>
                </a:solidFill>
                <a:latin typeface="Times" charset="0"/>
                <a:ea typeface="MS PGothic" pitchFamily="34" charset="-128"/>
              </a:defRPr>
            </a:lvl9pPr>
          </a:lstStyle>
          <a:p>
            <a:pPr eaLnBrk="1" hangingPunct="1">
              <a:lnSpc>
                <a:spcPct val="120000"/>
              </a:lnSpc>
              <a:spcAft>
                <a:spcPts val="1200"/>
              </a:spcAft>
              <a:buFont typeface="Wingdings" pitchFamily="2" charset="2"/>
              <a:buChar char="Ø"/>
              <a:defRPr/>
            </a:pPr>
            <a:r>
              <a:rPr lang="en-US" altLang="sv-SE" dirty="0">
                <a:latin typeface="Arial" panose="020B0604020202020204" pitchFamily="34" charset="0"/>
              </a:rPr>
              <a:t>Presentation of Unipower</a:t>
            </a:r>
          </a:p>
          <a:p>
            <a:pPr eaLnBrk="1" hangingPunct="1">
              <a:lnSpc>
                <a:spcPct val="120000"/>
              </a:lnSpc>
              <a:spcAft>
                <a:spcPts val="1200"/>
              </a:spcAft>
              <a:buFont typeface="Wingdings" pitchFamily="2" charset="2"/>
              <a:buChar char="Ø"/>
              <a:defRPr/>
            </a:pPr>
            <a:r>
              <a:rPr lang="en-US" altLang="sv-SE" dirty="0">
                <a:latin typeface="Arial" panose="020B0604020202020204" pitchFamily="34" charset="0"/>
              </a:rPr>
              <a:t>What is Power Quality compliance</a:t>
            </a:r>
            <a:endParaRPr lang="en-US" dirty="0">
              <a:solidFill>
                <a:srgbClr val="000000"/>
              </a:solidFill>
              <a:latin typeface="Arial" pitchFamily="34" charset="0"/>
            </a:endParaRPr>
          </a:p>
          <a:p>
            <a:pPr eaLnBrk="1" hangingPunct="1">
              <a:lnSpc>
                <a:spcPct val="120000"/>
              </a:lnSpc>
              <a:spcAft>
                <a:spcPts val="1200"/>
              </a:spcAft>
              <a:buFont typeface="Wingdings" pitchFamily="2" charset="2"/>
              <a:buChar char="Ø"/>
              <a:defRPr/>
            </a:pPr>
            <a:r>
              <a:rPr lang="en-US" dirty="0">
                <a:solidFill>
                  <a:srgbClr val="000000"/>
                </a:solidFill>
                <a:latin typeface="Arial" pitchFamily="34" charset="0"/>
              </a:rPr>
              <a:t> Power system</a:t>
            </a:r>
          </a:p>
          <a:p>
            <a:pPr eaLnBrk="1" hangingPunct="1">
              <a:lnSpc>
                <a:spcPct val="120000"/>
              </a:lnSpc>
              <a:spcAft>
                <a:spcPts val="1200"/>
              </a:spcAft>
              <a:buFont typeface="Wingdings" pitchFamily="2" charset="2"/>
              <a:buChar char="Ø"/>
              <a:defRPr/>
            </a:pPr>
            <a:r>
              <a:rPr lang="en-US" dirty="0">
                <a:solidFill>
                  <a:srgbClr val="000000"/>
                </a:solidFill>
                <a:latin typeface="Arial" pitchFamily="34" charset="0"/>
              </a:rPr>
              <a:t>Expected PQ problems after integration of renewable </a:t>
            </a:r>
          </a:p>
          <a:p>
            <a:pPr lvl="1" eaLnBrk="1" hangingPunct="1">
              <a:lnSpc>
                <a:spcPct val="120000"/>
              </a:lnSpc>
              <a:spcAft>
                <a:spcPts val="1200"/>
              </a:spcAft>
              <a:buFont typeface="Wingdings" pitchFamily="2" charset="2"/>
              <a:buChar char="Ø"/>
              <a:defRPr/>
            </a:pPr>
            <a:r>
              <a:rPr lang="en-US" dirty="0">
                <a:solidFill>
                  <a:srgbClr val="000000"/>
                </a:solidFill>
                <a:latin typeface="Arial" pitchFamily="34" charset="0"/>
              </a:rPr>
              <a:t>Frequency Instability</a:t>
            </a:r>
          </a:p>
          <a:p>
            <a:pPr lvl="1" eaLnBrk="1" hangingPunct="1">
              <a:lnSpc>
                <a:spcPct val="120000"/>
              </a:lnSpc>
              <a:spcAft>
                <a:spcPts val="1200"/>
              </a:spcAft>
              <a:buFont typeface="Wingdings" pitchFamily="2" charset="2"/>
              <a:buChar char="Ø"/>
              <a:defRPr/>
            </a:pPr>
            <a:r>
              <a:rPr lang="en-US" dirty="0">
                <a:solidFill>
                  <a:srgbClr val="000000"/>
                </a:solidFill>
                <a:latin typeface="Arial" pitchFamily="34" charset="0"/>
              </a:rPr>
              <a:t>Voltage instability</a:t>
            </a:r>
          </a:p>
          <a:p>
            <a:pPr marL="269875" lvl="1" indent="-269875" eaLnBrk="1" hangingPunct="1">
              <a:lnSpc>
                <a:spcPct val="120000"/>
              </a:lnSpc>
              <a:spcAft>
                <a:spcPts val="1200"/>
              </a:spcAft>
              <a:buFont typeface="Wingdings" pitchFamily="2" charset="2"/>
              <a:buChar char="Ø"/>
              <a:defRPr/>
            </a:pPr>
            <a:r>
              <a:rPr lang="en-GB" dirty="0">
                <a:latin typeface="Arial" panose="020B0604020202020204" pitchFamily="34" charset="0"/>
              </a:rPr>
              <a:t>When to start measuring </a:t>
            </a:r>
            <a:endParaRPr lang="en-GB" dirty="0">
              <a:solidFill>
                <a:srgbClr val="000000"/>
              </a:solidFill>
              <a:latin typeface="Arial" pitchFamily="34" charset="0"/>
            </a:endParaRPr>
          </a:p>
          <a:p>
            <a:pPr marL="342900" indent="-342900" eaLnBrk="1" hangingPunct="1">
              <a:spcAft>
                <a:spcPct val="50000"/>
              </a:spcAft>
              <a:buFont typeface="Wingdings" panose="05000000000000000000" pitchFamily="2" charset="2"/>
              <a:buChar char="Ø"/>
              <a:defRPr/>
            </a:pPr>
            <a:r>
              <a:rPr lang="en-GB" dirty="0">
                <a:solidFill>
                  <a:srgbClr val="000000"/>
                </a:solidFill>
                <a:latin typeface="Arial" pitchFamily="34" charset="0"/>
              </a:rPr>
              <a:t>Some international cases</a:t>
            </a:r>
          </a:p>
          <a:p>
            <a:pPr marL="342900" indent="-342900" eaLnBrk="1" hangingPunct="1">
              <a:spcAft>
                <a:spcPct val="50000"/>
              </a:spcAft>
              <a:buFont typeface="Wingdings" panose="05000000000000000000" pitchFamily="2" charset="2"/>
              <a:buChar char="Ø"/>
              <a:defRPr/>
            </a:pPr>
            <a:r>
              <a:rPr lang="en-US" dirty="0">
                <a:solidFill>
                  <a:srgbClr val="000000"/>
                </a:solidFill>
                <a:latin typeface="Arial" pitchFamily="34" charset="0"/>
              </a:rPr>
              <a:t>Cost of bad PQ</a:t>
            </a:r>
            <a:endParaRPr lang="en-GB" dirty="0">
              <a:latin typeface="Arial" panose="020B0604020202020204" pitchFamily="34" charset="0"/>
            </a:endParaRPr>
          </a:p>
        </p:txBody>
      </p:sp>
    </p:spTree>
  </p:cSld>
  <p:clrMapOvr>
    <a:masterClrMapping/>
  </p:clrMapOvr>
  <p:transition advClick="0" advTm="5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41097" y="218326"/>
            <a:ext cx="910290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a:p>
            <a:pPr algn="ctr">
              <a:spcBef>
                <a:spcPct val="0"/>
              </a:spcBef>
              <a:buClrTx/>
              <a:buSzTx/>
              <a:buFontTx/>
              <a:buNone/>
            </a:pPr>
            <a:r>
              <a:rPr lang="en-US" altLang="en-US" sz="3600" dirty="0">
                <a:latin typeface="Arial" panose="020B0604020202020204" pitchFamily="34" charset="0"/>
                <a:sym typeface="Calibri" panose="020F0502020204030204" pitchFamily="34" charset="0"/>
              </a:rPr>
              <a:t>Frequency instability created by Renewable Energy Scores In Germany </a:t>
            </a:r>
          </a:p>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p:txBody>
      </p:sp>
      <p:pic>
        <p:nvPicPr>
          <p:cNvPr id="4" name="Picture 3" descr="Diagram&#10;&#10;Description automatically generated">
            <a:extLst>
              <a:ext uri="{FF2B5EF4-FFF2-40B4-BE49-F238E27FC236}">
                <a16:creationId xmlns:a16="http://schemas.microsoft.com/office/drawing/2014/main" id="{E256A640-1CC0-8327-4266-9FEBA9BC1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7" y="1610024"/>
            <a:ext cx="8558748" cy="4506096"/>
          </a:xfrm>
          <a:prstGeom prst="rect">
            <a:avLst/>
          </a:prstGeom>
        </p:spPr>
      </p:pic>
    </p:spTree>
    <p:extLst>
      <p:ext uri="{BB962C8B-B14F-4D97-AF65-F5344CB8AC3E}">
        <p14:creationId xmlns:p14="http://schemas.microsoft.com/office/powerpoint/2010/main" val="3526216101"/>
      </p:ext>
    </p:extLst>
  </p:cSld>
  <p:clrMapOvr>
    <a:masterClrMapping/>
  </p:clrMapOvr>
  <p:transition advClick="0" advTm="5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41097" y="218326"/>
            <a:ext cx="910290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a:p>
            <a:pPr algn="ctr">
              <a:spcBef>
                <a:spcPct val="0"/>
              </a:spcBef>
              <a:buClrTx/>
              <a:buSzTx/>
              <a:buFontTx/>
              <a:buNone/>
            </a:pPr>
            <a:r>
              <a:rPr lang="en-US" altLang="en-US" sz="3600" dirty="0">
                <a:latin typeface="Arial" panose="020B0604020202020204" pitchFamily="34" charset="0"/>
                <a:sym typeface="Calibri" panose="020F0502020204030204" pitchFamily="34" charset="0"/>
              </a:rPr>
              <a:t>Low Inertia created by Renewable Energy Scores In EU </a:t>
            </a:r>
          </a:p>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p:txBody>
      </p:sp>
      <p:pic>
        <p:nvPicPr>
          <p:cNvPr id="3" name="Picture 2" descr="Map&#10;&#10;Description automatically generated">
            <a:extLst>
              <a:ext uri="{FF2B5EF4-FFF2-40B4-BE49-F238E27FC236}">
                <a16:creationId xmlns:a16="http://schemas.microsoft.com/office/drawing/2014/main" id="{C00FB308-2B25-1B2F-0550-1DDDCE6BF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1355321"/>
            <a:ext cx="7515497" cy="5074158"/>
          </a:xfrm>
          <a:prstGeom prst="rect">
            <a:avLst/>
          </a:prstGeom>
        </p:spPr>
      </p:pic>
      <p:sp>
        <p:nvSpPr>
          <p:cNvPr id="8" name="Ellips 7">
            <a:extLst>
              <a:ext uri="{FF2B5EF4-FFF2-40B4-BE49-F238E27FC236}">
                <a16:creationId xmlns:a16="http://schemas.microsoft.com/office/drawing/2014/main" id="{769651D0-DF07-EA37-0C96-1BA51428B09D}"/>
              </a:ext>
            </a:extLst>
          </p:cNvPr>
          <p:cNvSpPr/>
          <p:nvPr/>
        </p:nvSpPr>
        <p:spPr bwMode="auto">
          <a:xfrm>
            <a:off x="2847703" y="3230880"/>
            <a:ext cx="461554" cy="37446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dirty="0">
                <a:ln>
                  <a:noFill/>
                </a:ln>
                <a:solidFill>
                  <a:schemeClr val="tx1"/>
                </a:solidFill>
                <a:effectLst/>
                <a:latin typeface="Times New Roman" pitchFamily="18" charset="0"/>
              </a:rPr>
              <a:t>1</a:t>
            </a:r>
            <a:endParaRPr kumimoji="0" lang="en-GB" sz="1400" b="1" i="0" u="none" strike="noStrike" cap="none" normalizeH="0" baseline="0" dirty="0">
              <a:ln>
                <a:noFill/>
              </a:ln>
              <a:solidFill>
                <a:schemeClr val="tx1"/>
              </a:solidFill>
              <a:effectLst/>
              <a:latin typeface="Times New Roman" pitchFamily="18" charset="0"/>
            </a:endParaRPr>
          </a:p>
        </p:txBody>
      </p:sp>
      <p:sp>
        <p:nvSpPr>
          <p:cNvPr id="9" name="Ellips 8">
            <a:extLst>
              <a:ext uri="{FF2B5EF4-FFF2-40B4-BE49-F238E27FC236}">
                <a16:creationId xmlns:a16="http://schemas.microsoft.com/office/drawing/2014/main" id="{FCCDE8CA-42A9-76EE-F056-E3AFFC9D3FFE}"/>
              </a:ext>
            </a:extLst>
          </p:cNvPr>
          <p:cNvSpPr/>
          <p:nvPr/>
        </p:nvSpPr>
        <p:spPr bwMode="auto">
          <a:xfrm>
            <a:off x="5098869" y="2477588"/>
            <a:ext cx="461554" cy="37446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dirty="0">
                <a:ln>
                  <a:noFill/>
                </a:ln>
                <a:solidFill>
                  <a:schemeClr val="tx1"/>
                </a:solidFill>
                <a:effectLst/>
                <a:latin typeface="Times New Roman" pitchFamily="18" charset="0"/>
              </a:rPr>
              <a:t>3</a:t>
            </a:r>
            <a:endParaRPr kumimoji="0" lang="en-GB" sz="1400" b="1" i="0" u="none" strike="noStrike" cap="none" normalizeH="0" baseline="0" dirty="0">
              <a:ln>
                <a:noFill/>
              </a:ln>
              <a:solidFill>
                <a:schemeClr val="tx1"/>
              </a:solidFill>
              <a:effectLst/>
              <a:latin typeface="Times New Roman" pitchFamily="18" charset="0"/>
            </a:endParaRPr>
          </a:p>
        </p:txBody>
      </p:sp>
      <p:sp>
        <p:nvSpPr>
          <p:cNvPr id="10" name="Ellips 9">
            <a:extLst>
              <a:ext uri="{FF2B5EF4-FFF2-40B4-BE49-F238E27FC236}">
                <a16:creationId xmlns:a16="http://schemas.microsoft.com/office/drawing/2014/main" id="{89C79851-D04B-D10D-183A-F8D800EC36D0}"/>
              </a:ext>
            </a:extLst>
          </p:cNvPr>
          <p:cNvSpPr/>
          <p:nvPr/>
        </p:nvSpPr>
        <p:spPr bwMode="auto">
          <a:xfrm>
            <a:off x="6204857" y="3765740"/>
            <a:ext cx="461554" cy="370115"/>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dirty="0">
                <a:solidFill>
                  <a:schemeClr val="tx1"/>
                </a:solidFill>
                <a:latin typeface="Times New Roman" pitchFamily="18" charset="0"/>
              </a:rPr>
              <a:t>2</a:t>
            </a:r>
            <a:endParaRPr kumimoji="0" lang="en-GB" sz="14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55610239"/>
      </p:ext>
    </p:extLst>
  </p:cSld>
  <p:clrMapOvr>
    <a:masterClrMapping/>
  </p:clrMapOvr>
  <p:transition advClick="0" advTm="5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0" y="11540"/>
            <a:ext cx="910290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a:p>
            <a:pPr algn="ctr">
              <a:spcBef>
                <a:spcPct val="0"/>
              </a:spcBef>
              <a:buClrTx/>
              <a:buSzTx/>
              <a:buFontTx/>
              <a:buNone/>
            </a:pPr>
            <a:r>
              <a:rPr lang="en-US" altLang="en-US" sz="3600" dirty="0">
                <a:latin typeface="Arial" panose="020B0604020202020204" pitchFamily="34" charset="0"/>
                <a:sym typeface="Calibri" panose="020F0502020204030204" pitchFamily="34" charset="0"/>
              </a:rPr>
              <a:t>Low Inertia created by Renewable Energy Scores In EU </a:t>
            </a:r>
          </a:p>
          <a:p>
            <a:pPr algn="ctr">
              <a:spcBef>
                <a:spcPct val="0"/>
              </a:spcBef>
              <a:buClrTx/>
              <a:buSzTx/>
              <a:buFontTx/>
              <a:buNone/>
            </a:pPr>
            <a:endParaRPr lang="en-US" altLang="en-US" sz="3600" dirty="0">
              <a:latin typeface="Arial" panose="020B0604020202020204" pitchFamily="34" charset="0"/>
              <a:sym typeface="Calibri" panose="020F0502020204030204" pitchFamily="34" charset="0"/>
            </a:endParaRPr>
          </a:p>
        </p:txBody>
      </p:sp>
      <p:pic>
        <p:nvPicPr>
          <p:cNvPr id="4" name="Picture 3" descr="Chart, line chart&#10;&#10;Description automatically generated">
            <a:extLst>
              <a:ext uri="{FF2B5EF4-FFF2-40B4-BE49-F238E27FC236}">
                <a16:creationId xmlns:a16="http://schemas.microsoft.com/office/drawing/2014/main" id="{22444CB2-881D-4919-C7C3-2EB5CD29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1235503"/>
            <a:ext cx="7323909" cy="5205966"/>
          </a:xfrm>
          <a:prstGeom prst="rect">
            <a:avLst/>
          </a:prstGeom>
        </p:spPr>
      </p:pic>
    </p:spTree>
    <p:extLst>
      <p:ext uri="{BB962C8B-B14F-4D97-AF65-F5344CB8AC3E}">
        <p14:creationId xmlns:p14="http://schemas.microsoft.com/office/powerpoint/2010/main" val="781174361"/>
      </p:ext>
    </p:extLst>
  </p:cSld>
  <p:clrMapOvr>
    <a:masterClrMapping/>
  </p:clrMapOvr>
  <p:transition advClick="0" advTm="5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7;p23">
            <a:extLst>
              <a:ext uri="{FF2B5EF4-FFF2-40B4-BE49-F238E27FC236}">
                <a16:creationId xmlns:a16="http://schemas.microsoft.com/office/drawing/2014/main" id="{FED2BA1B-BB14-4464-D036-40BFC34A33A0}"/>
              </a:ext>
            </a:extLst>
          </p:cNvPr>
          <p:cNvSpPr txBox="1"/>
          <p:nvPr/>
        </p:nvSpPr>
        <p:spPr>
          <a:xfrm>
            <a:off x="415925" y="1776413"/>
            <a:ext cx="7243763" cy="4670425"/>
          </a:xfrm>
          <a:prstGeom prst="rect">
            <a:avLst/>
          </a:prstGeom>
          <a:noFill/>
          <a:ln>
            <a:noFill/>
          </a:ln>
        </p:spPr>
        <p:txBody>
          <a:bodyPr spcFirstLastPara="1" lIns="84392" tIns="42185" rIns="84392" bIns="42185"/>
          <a:lstStyle/>
          <a:p>
            <a:pPr marL="633062" lvl="1" indent="-211021">
              <a:lnSpc>
                <a:spcPct val="90000"/>
              </a:lnSpc>
              <a:spcBef>
                <a:spcPts val="0"/>
              </a:spcBef>
              <a:spcAft>
                <a:spcPts val="0"/>
              </a:spcAft>
              <a:buClr>
                <a:schemeClr val="dk1"/>
              </a:buClr>
              <a:buSzPts val="1600"/>
              <a:buFontTx/>
              <a:buChar char="•"/>
              <a:defRPr/>
            </a:pPr>
            <a:r>
              <a:rPr lang="en" sz="1800" dirty="0">
                <a:solidFill>
                  <a:schemeClr val="dk1"/>
                </a:solidFill>
                <a:latin typeface="Calibri"/>
                <a:ea typeface="Calibri"/>
                <a:cs typeface="Calibri"/>
                <a:sym typeface="Calibri"/>
              </a:rPr>
              <a:t>Berkeley Lab Study Estimates $80 Billion Annual Cost of Power Interruptions </a:t>
            </a:r>
            <a:r>
              <a:rPr lang="en" sz="1800" i="1" dirty="0">
                <a:solidFill>
                  <a:schemeClr val="dk1"/>
                </a:solidFill>
                <a:latin typeface="Calibri"/>
                <a:ea typeface="Calibri"/>
                <a:cs typeface="Calibri"/>
                <a:sym typeface="Calibri"/>
              </a:rPr>
              <a:t>… Research News, Berkeley Lab, February 2, 2005</a:t>
            </a:r>
            <a:endParaRPr sz="1800" dirty="0">
              <a:solidFill>
                <a:schemeClr val="dk1"/>
              </a:solidFill>
              <a:latin typeface="Calibri"/>
              <a:ea typeface="Calibri"/>
              <a:cs typeface="Calibri"/>
              <a:sym typeface="Calibri"/>
            </a:endParaRPr>
          </a:p>
          <a:p>
            <a:pPr marL="633062" lvl="1" indent="-117234">
              <a:lnSpc>
                <a:spcPct val="90000"/>
              </a:lnSpc>
              <a:spcBef>
                <a:spcPts val="462"/>
              </a:spcBef>
              <a:spcAft>
                <a:spcPts val="0"/>
              </a:spcAft>
              <a:defRPr/>
            </a:pPr>
            <a:endParaRPr sz="1800" i="1" dirty="0">
              <a:solidFill>
                <a:schemeClr val="dk1"/>
              </a:solidFill>
              <a:latin typeface="Calibri"/>
              <a:ea typeface="Calibri"/>
              <a:cs typeface="Calibri"/>
              <a:sym typeface="Calibri"/>
            </a:endParaRPr>
          </a:p>
          <a:p>
            <a:pPr marL="633062" lvl="1" indent="-211021">
              <a:lnSpc>
                <a:spcPct val="90000"/>
              </a:lnSpc>
              <a:spcBef>
                <a:spcPts val="462"/>
              </a:spcBef>
              <a:spcAft>
                <a:spcPts val="0"/>
              </a:spcAft>
              <a:buClr>
                <a:schemeClr val="dk1"/>
              </a:buClr>
              <a:buSzPts val="1600"/>
              <a:buFontTx/>
              <a:buChar char="•"/>
              <a:defRPr/>
            </a:pPr>
            <a:r>
              <a:rPr lang="en" sz="1800" dirty="0">
                <a:solidFill>
                  <a:schemeClr val="dk1"/>
                </a:solidFill>
                <a:latin typeface="Calibri"/>
                <a:ea typeface="Calibri"/>
                <a:cs typeface="Calibri"/>
                <a:sym typeface="Calibri"/>
              </a:rPr>
              <a:t>$50 billion per year in the USA is lost as a results of power quality breakdowns  </a:t>
            </a:r>
            <a:r>
              <a:rPr lang="en" sz="1800" i="1" dirty="0">
                <a:solidFill>
                  <a:schemeClr val="dk1"/>
                </a:solidFill>
                <a:latin typeface="Calibri"/>
                <a:ea typeface="Calibri"/>
                <a:cs typeface="Calibri"/>
                <a:sym typeface="Calibri"/>
              </a:rPr>
              <a:t>…. Bank of America Report</a:t>
            </a:r>
            <a:endParaRPr sz="1800" dirty="0">
              <a:solidFill>
                <a:schemeClr val="dk1"/>
              </a:solidFill>
              <a:latin typeface="Calibri"/>
              <a:ea typeface="Calibri"/>
              <a:cs typeface="Calibri"/>
              <a:sym typeface="Calibri"/>
            </a:endParaRPr>
          </a:p>
          <a:p>
            <a:pPr marL="633062" lvl="1" indent="-117234">
              <a:lnSpc>
                <a:spcPct val="90000"/>
              </a:lnSpc>
              <a:spcBef>
                <a:spcPts val="462"/>
              </a:spcBef>
              <a:spcAft>
                <a:spcPts val="0"/>
              </a:spcAft>
              <a:defRPr/>
            </a:pPr>
            <a:endParaRPr sz="1800" i="1" dirty="0">
              <a:solidFill>
                <a:schemeClr val="dk1"/>
              </a:solidFill>
              <a:latin typeface="Calibri"/>
              <a:ea typeface="Calibri"/>
              <a:cs typeface="Calibri"/>
              <a:sym typeface="Calibri"/>
            </a:endParaRPr>
          </a:p>
          <a:p>
            <a:pPr marL="633062" lvl="1" indent="-211021">
              <a:lnSpc>
                <a:spcPct val="90000"/>
              </a:lnSpc>
              <a:spcBef>
                <a:spcPts val="462"/>
              </a:spcBef>
              <a:spcAft>
                <a:spcPts val="0"/>
              </a:spcAft>
              <a:buClr>
                <a:schemeClr val="dk1"/>
              </a:buClr>
              <a:buSzPts val="1600"/>
              <a:buFontTx/>
              <a:buChar char="•"/>
              <a:defRPr/>
            </a:pPr>
            <a:r>
              <a:rPr lang="en" sz="1800" dirty="0">
                <a:solidFill>
                  <a:schemeClr val="dk1"/>
                </a:solidFill>
                <a:latin typeface="Calibri"/>
                <a:ea typeface="Calibri"/>
                <a:cs typeface="Calibri"/>
                <a:sym typeface="Calibri"/>
              </a:rPr>
              <a:t>A manufacturing  company lost more than $3 million one day in Silicon Valley when the “lights went out.”  </a:t>
            </a:r>
            <a:r>
              <a:rPr lang="en" sz="1800" i="1" dirty="0">
                <a:solidFill>
                  <a:schemeClr val="dk1"/>
                </a:solidFill>
                <a:latin typeface="Calibri"/>
                <a:ea typeface="Calibri"/>
                <a:cs typeface="Calibri"/>
                <a:sym typeface="Calibri"/>
              </a:rPr>
              <a:t>… New York Times January 2000</a:t>
            </a:r>
            <a:endParaRPr sz="1800" dirty="0">
              <a:solidFill>
                <a:schemeClr val="dk1"/>
              </a:solidFill>
              <a:latin typeface="Calibri"/>
              <a:ea typeface="Calibri"/>
              <a:cs typeface="Calibri"/>
              <a:sym typeface="Calibri"/>
            </a:endParaRPr>
          </a:p>
          <a:p>
            <a:pPr marL="633062" lvl="1" indent="-117234">
              <a:lnSpc>
                <a:spcPct val="90000"/>
              </a:lnSpc>
              <a:spcBef>
                <a:spcPts val="462"/>
              </a:spcBef>
              <a:spcAft>
                <a:spcPts val="0"/>
              </a:spcAft>
              <a:defRPr/>
            </a:pPr>
            <a:endParaRPr sz="1800" dirty="0">
              <a:solidFill>
                <a:schemeClr val="dk1"/>
              </a:solidFill>
              <a:latin typeface="Calibri"/>
              <a:ea typeface="Calibri"/>
              <a:cs typeface="Calibri"/>
              <a:sym typeface="Calibri"/>
            </a:endParaRPr>
          </a:p>
          <a:p>
            <a:pPr marL="633062" lvl="1" indent="-211021">
              <a:lnSpc>
                <a:spcPct val="90000"/>
              </a:lnSpc>
              <a:spcBef>
                <a:spcPts val="462"/>
              </a:spcBef>
              <a:spcAft>
                <a:spcPts val="0"/>
              </a:spcAft>
              <a:buClr>
                <a:schemeClr val="dk1"/>
              </a:buClr>
              <a:buSzPts val="1600"/>
              <a:buFontTx/>
              <a:buChar char="•"/>
              <a:defRPr/>
            </a:pPr>
            <a:r>
              <a:rPr lang="en" sz="1800" dirty="0">
                <a:solidFill>
                  <a:schemeClr val="dk1"/>
                </a:solidFill>
                <a:latin typeface="Calibri"/>
                <a:ea typeface="Calibri"/>
                <a:cs typeface="Calibri"/>
                <a:sym typeface="Calibri"/>
              </a:rPr>
              <a:t>“A voltage sag in a paper mill can waste a whole day of production - $250,000 loss” </a:t>
            </a:r>
            <a:r>
              <a:rPr lang="en" sz="1800" i="1" dirty="0">
                <a:solidFill>
                  <a:schemeClr val="dk1"/>
                </a:solidFill>
                <a:latin typeface="Calibri"/>
                <a:ea typeface="Calibri"/>
                <a:cs typeface="Calibri"/>
                <a:sym typeface="Calibri"/>
              </a:rPr>
              <a:t>… Business Week, June 17,, 1996</a:t>
            </a:r>
            <a:endParaRPr sz="1800" dirty="0">
              <a:solidFill>
                <a:schemeClr val="dk1"/>
              </a:solidFill>
              <a:latin typeface="Calibri"/>
              <a:ea typeface="Calibri"/>
              <a:cs typeface="Calibri"/>
              <a:sym typeface="Calibri"/>
            </a:endParaRPr>
          </a:p>
          <a:p>
            <a:pPr marL="633062" lvl="1" indent="-117234">
              <a:lnSpc>
                <a:spcPct val="90000"/>
              </a:lnSpc>
              <a:spcBef>
                <a:spcPts val="462"/>
              </a:spcBef>
              <a:spcAft>
                <a:spcPts val="0"/>
              </a:spcAft>
              <a:defRPr/>
            </a:pPr>
            <a:endParaRPr sz="1800" i="1" dirty="0">
              <a:solidFill>
                <a:schemeClr val="dk1"/>
              </a:solidFill>
              <a:latin typeface="Calibri"/>
              <a:ea typeface="Calibri"/>
              <a:cs typeface="Calibri"/>
              <a:sym typeface="Calibri"/>
            </a:endParaRPr>
          </a:p>
          <a:p>
            <a:pPr marL="633062" lvl="1" indent="-211021">
              <a:lnSpc>
                <a:spcPct val="90000"/>
              </a:lnSpc>
              <a:spcBef>
                <a:spcPts val="462"/>
              </a:spcBef>
              <a:spcAft>
                <a:spcPts val="0"/>
              </a:spcAft>
              <a:buClr>
                <a:schemeClr val="dk1"/>
              </a:buClr>
              <a:buSzPts val="1600"/>
              <a:buFontTx/>
              <a:buChar char="•"/>
              <a:defRPr/>
            </a:pPr>
            <a:r>
              <a:rPr lang="en" sz="1800" dirty="0">
                <a:solidFill>
                  <a:schemeClr val="dk1"/>
                </a:solidFill>
                <a:latin typeface="Calibri"/>
                <a:ea typeface="Calibri"/>
                <a:cs typeface="Calibri"/>
                <a:sym typeface="Calibri"/>
              </a:rPr>
              <a:t>Half of all computer problems and one-third of all data loss can be traced back to the power line </a:t>
            </a:r>
            <a:r>
              <a:rPr lang="en" sz="1800" i="1" dirty="0">
                <a:solidFill>
                  <a:schemeClr val="dk1"/>
                </a:solidFill>
                <a:latin typeface="Calibri"/>
                <a:ea typeface="Calibri"/>
                <a:cs typeface="Calibri"/>
                <a:sym typeface="Calibri"/>
              </a:rPr>
              <a:t>… Contingency Planning Research, LAN Times</a:t>
            </a:r>
            <a:endParaRPr sz="1800" dirty="0">
              <a:solidFill>
                <a:schemeClr val="dk1"/>
              </a:solidFill>
              <a:latin typeface="Calibri"/>
              <a:ea typeface="Calibri"/>
              <a:cs typeface="Calibri"/>
              <a:sym typeface="Calibri"/>
            </a:endParaRPr>
          </a:p>
        </p:txBody>
      </p:sp>
      <p:sp>
        <p:nvSpPr>
          <p:cNvPr id="29699" name="Google Shape;175;p23">
            <a:extLst>
              <a:ext uri="{FF2B5EF4-FFF2-40B4-BE49-F238E27FC236}">
                <a16:creationId xmlns:a16="http://schemas.microsoft.com/office/drawing/2014/main" id="{65A815F3-3805-FEE1-FF89-159C1A85BC2C}"/>
              </a:ext>
            </a:extLst>
          </p:cNvPr>
          <p:cNvSpPr txBox="1">
            <a:spLocks noChangeArrowheads="1"/>
          </p:cNvSpPr>
          <p:nvPr/>
        </p:nvSpPr>
        <p:spPr bwMode="auto">
          <a:xfrm>
            <a:off x="681038" y="228600"/>
            <a:ext cx="79533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3600">
              <a:latin typeface="Arial" panose="020B0604020202020204" pitchFamily="34" charset="0"/>
              <a:sym typeface="Calibri" panose="020F0502020204030204" pitchFamily="34" charset="0"/>
            </a:endParaRPr>
          </a:p>
          <a:p>
            <a:pPr algn="ctr">
              <a:spcBef>
                <a:spcPct val="0"/>
              </a:spcBef>
              <a:buClrTx/>
              <a:buSzTx/>
              <a:buFontTx/>
              <a:buNone/>
            </a:pPr>
            <a:r>
              <a:rPr lang="en-US" altLang="en-US" sz="3600">
                <a:latin typeface="Arial" panose="020B0604020202020204" pitchFamily="34" charset="0"/>
                <a:sym typeface="Calibri" panose="020F0502020204030204" pitchFamily="34" charset="0"/>
              </a:rPr>
              <a:t>Consequences and financial modelling  of PQ problems</a:t>
            </a:r>
          </a:p>
          <a:p>
            <a:pPr algn="ctr">
              <a:spcBef>
                <a:spcPct val="0"/>
              </a:spcBef>
              <a:buClrTx/>
              <a:buSzTx/>
              <a:buFontTx/>
              <a:buNone/>
            </a:pPr>
            <a:endParaRPr lang="en-US" altLang="en-US" sz="3600">
              <a:latin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004086179"/>
      </p:ext>
    </p:extLst>
  </p:cSld>
  <p:clrMapOvr>
    <a:masterClrMapping/>
  </p:clrMapOvr>
  <p:transition advClick="0" advTm="5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a:extLst>
              <a:ext uri="{FF2B5EF4-FFF2-40B4-BE49-F238E27FC236}">
                <a16:creationId xmlns:a16="http://schemas.microsoft.com/office/drawing/2014/main" id="{372D7A1E-3F95-5CB3-B1EB-B683223D8DC0}"/>
              </a:ext>
            </a:extLst>
          </p:cNvPr>
          <p:cNvSpPr txBox="1">
            <a:spLocks noChangeArrowheads="1"/>
          </p:cNvSpPr>
          <p:nvPr/>
        </p:nvSpPr>
        <p:spPr bwMode="auto">
          <a:xfrm>
            <a:off x="149225" y="1147763"/>
            <a:ext cx="8994775" cy="2570162"/>
          </a:xfrm>
          <a:prstGeom prst="rect">
            <a:avLst/>
          </a:prstGeom>
          <a:noFill/>
          <a:ln>
            <a:noFill/>
          </a:ln>
        </p:spPr>
        <p:txBody>
          <a:bodyPr lIns="92075" tIns="46038" rIns="92075" bIns="46038"/>
          <a:lstStyle>
            <a:lvl1pPr marL="342900" indent="-342900" eaLnBrk="0" hangingPunct="0">
              <a:spcBef>
                <a:spcPct val="20000"/>
              </a:spcBef>
              <a:buClr>
                <a:schemeClr val="tx2"/>
              </a:buClr>
              <a:buSzPct val="75000"/>
              <a:buFont typeface="Wingdings" pitchFamily="2" charset="2"/>
              <a:buChar char="ü"/>
              <a:defRPr sz="2400">
                <a:latin typeface="Arial" pitchFamily="34" charset="0"/>
              </a:defRPr>
            </a:lvl1pPr>
            <a:lvl2pPr marL="742950" indent="-285750" eaLnBrk="0" hangingPunct="0">
              <a:spcBef>
                <a:spcPct val="20000"/>
              </a:spcBef>
              <a:buClr>
                <a:schemeClr val="tx1"/>
              </a:buClr>
              <a:buSzPct val="100000"/>
              <a:buChar char="–"/>
              <a:defRPr sz="2800">
                <a:latin typeface="+mn-lt"/>
              </a:defRPr>
            </a:lvl2pPr>
            <a:lvl3pPr marL="1143000" indent="-228600" eaLnBrk="0" hangingPunct="0">
              <a:spcBef>
                <a:spcPct val="20000"/>
              </a:spcBef>
              <a:buClr>
                <a:schemeClr val="accent2"/>
              </a:buClr>
              <a:buSzPct val="65000"/>
              <a:buFont typeface="Monotype Sorts"/>
              <a:buChar char="u"/>
              <a:defRPr sz="2400">
                <a:latin typeface="+mn-lt"/>
              </a:defRPr>
            </a:lvl3pPr>
            <a:lvl4pPr marL="1600200" indent="-228600" eaLnBrk="0" hangingPunct="0">
              <a:spcBef>
                <a:spcPct val="20000"/>
              </a:spcBef>
              <a:buClr>
                <a:schemeClr val="tx1"/>
              </a:buClr>
              <a:buSzPct val="100000"/>
              <a:buChar char="–"/>
              <a:defRPr sz="2000">
                <a:latin typeface="+mn-lt"/>
              </a:defRPr>
            </a:lvl4pPr>
            <a:lvl5pPr marL="2057400" indent="-228600" eaLnBrk="0" hangingPunct="0">
              <a:spcBef>
                <a:spcPct val="20000"/>
              </a:spcBef>
              <a:buClr>
                <a:schemeClr val="tx2"/>
              </a:buClr>
              <a:buSzPct val="100000"/>
              <a:buChar char="•"/>
              <a:defRPr sz="2000">
                <a:latin typeface="+mn-lt"/>
              </a:defRPr>
            </a:lvl5pPr>
            <a:lvl6pPr marL="2514600" indent="-228600" eaLnBrk="0" fontAlgn="base" hangingPunct="0">
              <a:spcBef>
                <a:spcPct val="20000"/>
              </a:spcBef>
              <a:spcAft>
                <a:spcPct val="0"/>
              </a:spcAft>
              <a:buClr>
                <a:schemeClr val="tx2"/>
              </a:buClr>
              <a:buSzPct val="100000"/>
              <a:buChar char="•"/>
              <a:defRPr sz="2000">
                <a:latin typeface="+mn-lt"/>
              </a:defRPr>
            </a:lvl6pPr>
            <a:lvl7pPr marL="2971800" indent="-228600" eaLnBrk="0" fontAlgn="base" hangingPunct="0">
              <a:spcBef>
                <a:spcPct val="20000"/>
              </a:spcBef>
              <a:spcAft>
                <a:spcPct val="0"/>
              </a:spcAft>
              <a:buClr>
                <a:schemeClr val="tx2"/>
              </a:buClr>
              <a:buSzPct val="100000"/>
              <a:buChar char="•"/>
              <a:defRPr sz="2000">
                <a:latin typeface="+mn-lt"/>
              </a:defRPr>
            </a:lvl7pPr>
            <a:lvl8pPr marL="3429000" indent="-228600" eaLnBrk="0" fontAlgn="base" hangingPunct="0">
              <a:spcBef>
                <a:spcPct val="20000"/>
              </a:spcBef>
              <a:spcAft>
                <a:spcPct val="0"/>
              </a:spcAft>
              <a:buClr>
                <a:schemeClr val="tx2"/>
              </a:buClr>
              <a:buSzPct val="100000"/>
              <a:buChar char="•"/>
              <a:defRPr sz="2000">
                <a:latin typeface="+mn-lt"/>
              </a:defRPr>
            </a:lvl8pPr>
            <a:lvl9pPr marL="3886200" indent="-228600" eaLnBrk="0" fontAlgn="base" hangingPunct="0">
              <a:spcBef>
                <a:spcPct val="20000"/>
              </a:spcBef>
              <a:spcAft>
                <a:spcPct val="0"/>
              </a:spcAft>
              <a:buClr>
                <a:schemeClr val="tx2"/>
              </a:buClr>
              <a:buSzPct val="100000"/>
              <a:buChar char="•"/>
              <a:defRPr sz="2000">
                <a:latin typeface="+mn-lt"/>
              </a:defRPr>
            </a:lvl9pPr>
          </a:lstStyle>
          <a:p>
            <a:pPr marL="0" indent="0">
              <a:buFont typeface="Wingdings" pitchFamily="2" charset="2"/>
              <a:buNone/>
              <a:defRPr/>
            </a:pPr>
            <a:r>
              <a:rPr lang="en-US" altLang="sv-SE" sz="2000" dirty="0"/>
              <a:t>An economic impact &gt; 150bn Euro </a:t>
            </a:r>
          </a:p>
          <a:p>
            <a:pPr marL="0" indent="0">
              <a:buFont typeface="Wingdings" pitchFamily="2" charset="2"/>
              <a:buNone/>
              <a:defRPr/>
            </a:pPr>
            <a:r>
              <a:rPr lang="en-US" altLang="sv-SE" sz="2000" dirty="0"/>
              <a:t>… Jonathan Manson presents the results of a survey conducted by the European Copper Institute (ECI) into the consequences of poor power quality for EU industry. These add up to &gt; 150bn Euro annually, are mainly experienced by industry and caused by power interruptions (dips, surges, transients and short duration interruptions) … </a:t>
            </a:r>
          </a:p>
          <a:p>
            <a:pPr marL="0" indent="0">
              <a:buFont typeface="Wingdings" pitchFamily="2" charset="2"/>
              <a:buNone/>
              <a:defRPr/>
            </a:pPr>
            <a:r>
              <a:rPr lang="en-US" altLang="sv-SE" sz="2000" dirty="0"/>
              <a:t>Source: </a:t>
            </a:r>
            <a:r>
              <a:rPr lang="en-US" altLang="sv-SE" sz="2000" dirty="0">
                <a:hlinkClick r:id="rId3"/>
              </a:rPr>
              <a:t>http://ezine.leonardo-energy.org/e_article001023690.cfm</a:t>
            </a:r>
            <a:endParaRPr lang="en-US" altLang="sv-SE" sz="2000" dirty="0"/>
          </a:p>
          <a:p>
            <a:pPr>
              <a:defRPr/>
            </a:pPr>
            <a:endParaRPr lang="en-US" altLang="sv-SE" sz="2000" dirty="0"/>
          </a:p>
          <a:p>
            <a:pPr>
              <a:defRPr/>
            </a:pPr>
            <a:endParaRPr lang="en-US" altLang="sv-SE" sz="2000" dirty="0"/>
          </a:p>
          <a:p>
            <a:pPr>
              <a:defRPr/>
            </a:pPr>
            <a:endParaRPr lang="en-US" altLang="sv-SE" sz="2000" dirty="0"/>
          </a:p>
          <a:p>
            <a:pPr>
              <a:defRPr/>
            </a:pPr>
            <a:endParaRPr lang="en-US" altLang="sv-SE" sz="2000" dirty="0"/>
          </a:p>
          <a:p>
            <a:pPr>
              <a:defRPr/>
            </a:pPr>
            <a:endParaRPr lang="en-US" altLang="sv-SE" sz="2000" dirty="0"/>
          </a:p>
          <a:p>
            <a:pPr>
              <a:defRPr/>
            </a:pPr>
            <a:endParaRPr lang="en-US" altLang="sv-SE" sz="2000" dirty="0"/>
          </a:p>
          <a:p>
            <a:pPr>
              <a:defRPr/>
            </a:pPr>
            <a:endParaRPr lang="en-US" altLang="sv-SE" sz="2000" dirty="0"/>
          </a:p>
        </p:txBody>
      </p:sp>
      <p:sp>
        <p:nvSpPr>
          <p:cNvPr id="102410" name="Rectangle 10">
            <a:extLst>
              <a:ext uri="{FF2B5EF4-FFF2-40B4-BE49-F238E27FC236}">
                <a16:creationId xmlns:a16="http://schemas.microsoft.com/office/drawing/2014/main" id="{D6AC0403-7E16-0A1F-620C-01E11BDD74BC}"/>
              </a:ext>
            </a:extLst>
          </p:cNvPr>
          <p:cNvSpPr>
            <a:spLocks noGrp="1" noChangeArrowheads="1"/>
          </p:cNvSpPr>
          <p:nvPr>
            <p:ph type="title"/>
          </p:nvPr>
        </p:nvSpPr>
        <p:spPr>
          <a:xfrm>
            <a:off x="685800" y="165100"/>
            <a:ext cx="7772400" cy="947738"/>
          </a:xfrm>
        </p:spPr>
        <p:txBody>
          <a:bodyPr/>
          <a:lstStyle/>
          <a:p>
            <a:pPr>
              <a:defRPr/>
            </a:pPr>
            <a:r>
              <a:rPr lang="en-US" altLang="sv-SE" sz="3600" b="1" kern="1200" dirty="0">
                <a:solidFill>
                  <a:schemeClr val="tx1"/>
                </a:solidFill>
                <a:latin typeface="Arial" panose="020B0604020202020204" pitchFamily="34" charset="0"/>
                <a:ea typeface="+mn-ea"/>
                <a:cs typeface="Arial" panose="020B0604020202020204" pitchFamily="34" charset="0"/>
              </a:rPr>
              <a:t>EU poor power quality</a:t>
            </a:r>
            <a:endParaRPr lang="sv-SE" altLang="sv-SE" sz="3600" b="1" kern="1200" dirty="0">
              <a:solidFill>
                <a:schemeClr val="tx1"/>
              </a:solidFill>
              <a:latin typeface="Arial" panose="020B0604020202020204" pitchFamily="34" charset="0"/>
              <a:ea typeface="+mn-ea"/>
              <a:cs typeface="Arial" panose="020B0604020202020204" pitchFamily="34" charset="0"/>
            </a:endParaRPr>
          </a:p>
        </p:txBody>
      </p:sp>
      <p:pic>
        <p:nvPicPr>
          <p:cNvPr id="18436" name="Picture 2">
            <a:extLst>
              <a:ext uri="{FF2B5EF4-FFF2-40B4-BE49-F238E27FC236}">
                <a16:creationId xmlns:a16="http://schemas.microsoft.com/office/drawing/2014/main" id="{0E156739-07FD-04E7-9E79-D5834B16B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546475"/>
            <a:ext cx="72596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917889AE-B7DC-47C7-2A15-510D4D02972D}"/>
              </a:ext>
            </a:extLst>
          </p:cNvPr>
          <p:cNvSpPr txBox="1"/>
          <p:nvPr/>
        </p:nvSpPr>
        <p:spPr>
          <a:xfrm>
            <a:off x="3121025" y="4206875"/>
            <a:ext cx="1930400" cy="3079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sv-SE" dirty="0" err="1"/>
              <a:t>One</a:t>
            </a:r>
            <a:r>
              <a:rPr lang="sv-SE" dirty="0"/>
              <a:t> </a:t>
            </a:r>
            <a:r>
              <a:rPr lang="sv-SE" dirty="0" err="1"/>
              <a:t>year</a:t>
            </a:r>
            <a:r>
              <a:rPr lang="sv-SE" dirty="0"/>
              <a:t> data (8 dips) </a:t>
            </a:r>
          </a:p>
        </p:txBody>
      </p:sp>
    </p:spTree>
    <p:extLst>
      <p:ext uri="{BB962C8B-B14F-4D97-AF65-F5344CB8AC3E}">
        <p14:creationId xmlns:p14="http://schemas.microsoft.com/office/powerpoint/2010/main" val="37071951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ktangel 1">
            <a:extLst>
              <a:ext uri="{FF2B5EF4-FFF2-40B4-BE49-F238E27FC236}">
                <a16:creationId xmlns:a16="http://schemas.microsoft.com/office/drawing/2014/main" id="{14631CDD-F5FB-FCAC-9573-7D36744E1A36}"/>
              </a:ext>
            </a:extLst>
          </p:cNvPr>
          <p:cNvSpPr>
            <a:spLocks noChangeArrowheads="1"/>
          </p:cNvSpPr>
          <p:nvPr/>
        </p:nvSpPr>
        <p:spPr bwMode="auto">
          <a:xfrm>
            <a:off x="0" y="0"/>
            <a:ext cx="85725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sv-SE" sz="3600">
                <a:latin typeface="Arial" panose="020B0604020202020204" pitchFamily="34" charset="0"/>
              </a:rPr>
              <a:t>The poor power quality in Africa</a:t>
            </a:r>
          </a:p>
          <a:p>
            <a:pPr algn="ctr">
              <a:spcBef>
                <a:spcPct val="0"/>
              </a:spcBef>
              <a:buClrTx/>
              <a:buSzTx/>
              <a:buFontTx/>
              <a:buNone/>
            </a:pPr>
            <a:r>
              <a:rPr lang="en-US" altLang="sv-SE" sz="3600">
                <a:latin typeface="Arial" panose="020B0604020202020204" pitchFamily="34" charset="0"/>
              </a:rPr>
              <a:t> in comparison with that the EU</a:t>
            </a:r>
            <a:endParaRPr lang="sv-SE" altLang="sv-SE" sz="3600">
              <a:latin typeface="Arial" panose="020B0604020202020204" pitchFamily="34" charset="0"/>
            </a:endParaRPr>
          </a:p>
        </p:txBody>
      </p:sp>
      <p:pic>
        <p:nvPicPr>
          <p:cNvPr id="20483" name="Picture 3">
            <a:extLst>
              <a:ext uri="{FF2B5EF4-FFF2-40B4-BE49-F238E27FC236}">
                <a16:creationId xmlns:a16="http://schemas.microsoft.com/office/drawing/2014/main" id="{CD339135-5757-8EF1-0195-59D5A07F8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1138"/>
            <a:ext cx="72040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a:extLst>
              <a:ext uri="{FF2B5EF4-FFF2-40B4-BE49-F238E27FC236}">
                <a16:creationId xmlns:a16="http://schemas.microsoft.com/office/drawing/2014/main" id="{F285FAB6-20BB-F6A8-BFCC-7A440429391C}"/>
              </a:ext>
            </a:extLst>
          </p:cNvPr>
          <p:cNvSpPr txBox="1">
            <a:spLocks noChangeArrowheads="1"/>
          </p:cNvSpPr>
          <p:nvPr/>
        </p:nvSpPr>
        <p:spPr bwMode="auto">
          <a:xfrm>
            <a:off x="715963" y="5237163"/>
            <a:ext cx="7258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dirty="0"/>
              <a:t>What are the costs?</a:t>
            </a:r>
            <a:endParaRPr lang="en-US" altLang="sv-SE" sz="4000" dirty="0">
              <a:solidFill>
                <a:srgbClr val="FF0000"/>
              </a:solidFill>
              <a:latin typeface="Arial" panose="020B0604020202020204" pitchFamily="34" charset="0"/>
            </a:endParaRPr>
          </a:p>
        </p:txBody>
      </p:sp>
      <p:sp>
        <p:nvSpPr>
          <p:cNvPr id="5" name="textruta 4">
            <a:extLst>
              <a:ext uri="{FF2B5EF4-FFF2-40B4-BE49-F238E27FC236}">
                <a16:creationId xmlns:a16="http://schemas.microsoft.com/office/drawing/2014/main" id="{83F44BB4-867C-3222-1A34-5BD6B8CE326F}"/>
              </a:ext>
            </a:extLst>
          </p:cNvPr>
          <p:cNvSpPr txBox="1"/>
          <p:nvPr/>
        </p:nvSpPr>
        <p:spPr>
          <a:xfrm>
            <a:off x="2725738" y="2913063"/>
            <a:ext cx="2101850" cy="3079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en-US" dirty="0"/>
              <a:t>Four </a:t>
            </a:r>
            <a:r>
              <a:rPr lang="en-US" dirty="0">
                <a:latin typeface="Arial" panose="020B0604020202020204" pitchFamily="34" charset="0"/>
                <a:cs typeface="Arial" panose="020B0604020202020204" pitchFamily="34" charset="0"/>
              </a:rPr>
              <a:t>days</a:t>
            </a:r>
            <a:r>
              <a:rPr lang="en-US" dirty="0"/>
              <a:t> data (12 dips)</a:t>
            </a:r>
          </a:p>
        </p:txBody>
      </p:sp>
    </p:spTree>
    <p:extLst>
      <p:ext uri="{BB962C8B-B14F-4D97-AF65-F5344CB8AC3E}">
        <p14:creationId xmlns:p14="http://schemas.microsoft.com/office/powerpoint/2010/main" val="1469128503"/>
      </p:ext>
    </p:extLst>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2726D7F-8E2B-452D-A977-5520210EFBD4}"/>
              </a:ext>
            </a:extLst>
          </p:cNvPr>
          <p:cNvSpPr txBox="1"/>
          <p:nvPr/>
        </p:nvSpPr>
        <p:spPr>
          <a:xfrm>
            <a:off x="480621" y="150786"/>
            <a:ext cx="8055436" cy="525850"/>
          </a:xfrm>
          <a:prstGeom prst="rect">
            <a:avLst/>
          </a:prstGeom>
          <a:noFill/>
          <a:ln w="9525">
            <a:noFill/>
            <a:miter lim="800000"/>
            <a:headEnd/>
            <a:tailEnd/>
          </a:ln>
        </p:spPr>
        <p:txBody>
          <a:bodyPr vert="horz" wrap="square" lIns="81160" tIns="40580" rIns="81160" bIns="40580" numCol="1" anchor="t" anchorCtr="0" compatLnSpc="1">
            <a:prstTxWarp prst="textNoShape">
              <a:avLst/>
            </a:prstTxWarp>
          </a:bodyPr>
          <a:lstStyle>
            <a:lvl1pPr algn="ctr" eaLnBrk="0" hangingPunct="0">
              <a:defRPr sz="3600">
                <a:latin typeface="Arial" panose="020B0604020202020204" pitchFamily="34" charset="0"/>
                <a:ea typeface="+mj-ea"/>
                <a:cs typeface="Arial" panose="020B0604020202020204" pitchFamily="34" charset="0"/>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r>
              <a:rPr lang="en-US" dirty="0"/>
              <a:t>Knowledge Transfer/Exchange</a:t>
            </a:r>
          </a:p>
        </p:txBody>
      </p:sp>
      <p:sp>
        <p:nvSpPr>
          <p:cNvPr id="8" name="Rectangle 1">
            <a:extLst>
              <a:ext uri="{FF2B5EF4-FFF2-40B4-BE49-F238E27FC236}">
                <a16:creationId xmlns:a16="http://schemas.microsoft.com/office/drawing/2014/main" id="{4011ED51-1F38-49A2-B21B-8B0EAC175462}"/>
              </a:ext>
            </a:extLst>
          </p:cNvPr>
          <p:cNvSpPr>
            <a:spLocks noChangeArrowheads="1"/>
          </p:cNvSpPr>
          <p:nvPr/>
        </p:nvSpPr>
        <p:spPr bwMode="auto">
          <a:xfrm>
            <a:off x="0" y="443978"/>
            <a:ext cx="17634" cy="616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719" rIns="0" bIns="-11719" numCol="1" anchor="ctr" anchorCtr="0" compatLnSpc="1">
            <a:prstTxWarp prst="textNoShape">
              <a:avLst/>
            </a:prstTxWarp>
            <a:spAutoFit/>
          </a:bodyPr>
          <a:lstStyle/>
          <a:p>
            <a:pPr defTabSz="844083"/>
            <a:r>
              <a:rPr lang="en-US" altLang="en-US" sz="554" b="0" dirty="0"/>
              <a:t> </a:t>
            </a:r>
            <a:endParaRPr lang="en-US" altLang="en-US" sz="1662" b="0" dirty="0">
              <a:latin typeface="Arial" panose="020B0604020202020204" pitchFamily="34" charset="0"/>
            </a:endParaRPr>
          </a:p>
        </p:txBody>
      </p:sp>
      <p:pic>
        <p:nvPicPr>
          <p:cNvPr id="24" name="Bildobjekt 23">
            <a:extLst>
              <a:ext uri="{FF2B5EF4-FFF2-40B4-BE49-F238E27FC236}">
                <a16:creationId xmlns:a16="http://schemas.microsoft.com/office/drawing/2014/main" id="{CEA123E4-81F2-432D-AF63-8D507BD232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366" y="3889094"/>
            <a:ext cx="3846348" cy="2555195"/>
          </a:xfrm>
          <a:prstGeom prst="rect">
            <a:avLst/>
          </a:prstGeom>
          <a:noFill/>
          <a:ln>
            <a:noFill/>
          </a:ln>
        </p:spPr>
      </p:pic>
      <p:pic>
        <p:nvPicPr>
          <p:cNvPr id="6" name="Bildobjekt 5" descr="En bild som visar person, utomhus, personer, grupp&#10;&#10;Automatiskt genererad beskrivning">
            <a:extLst>
              <a:ext uri="{FF2B5EF4-FFF2-40B4-BE49-F238E27FC236}">
                <a16:creationId xmlns:a16="http://schemas.microsoft.com/office/drawing/2014/main" id="{12B8BB0A-35B5-C8BD-9729-A6DD2195FD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2929" y="1003034"/>
            <a:ext cx="4524705" cy="3016470"/>
          </a:xfrm>
          <a:prstGeom prst="rect">
            <a:avLst/>
          </a:prstGeom>
        </p:spPr>
      </p:pic>
      <p:sp>
        <p:nvSpPr>
          <p:cNvPr id="7" name="textruta 6">
            <a:extLst>
              <a:ext uri="{FF2B5EF4-FFF2-40B4-BE49-F238E27FC236}">
                <a16:creationId xmlns:a16="http://schemas.microsoft.com/office/drawing/2014/main" id="{2C8E9E9F-9E14-988C-B144-C5336FA1AE34}"/>
              </a:ext>
            </a:extLst>
          </p:cNvPr>
          <p:cNvSpPr txBox="1"/>
          <p:nvPr/>
        </p:nvSpPr>
        <p:spPr>
          <a:xfrm>
            <a:off x="232775" y="1896686"/>
            <a:ext cx="4170154" cy="830997"/>
          </a:xfrm>
          <a:prstGeom prst="rect">
            <a:avLst/>
          </a:prstGeom>
          <a:noFill/>
        </p:spPr>
        <p:txBody>
          <a:bodyPr wrap="square">
            <a:spAutoFit/>
          </a:bodyPr>
          <a:lstStyle/>
          <a:p>
            <a:pPr algn="ctr"/>
            <a:r>
              <a:rPr lang="en-US" sz="2400" dirty="0">
                <a:latin typeface="Arial" panose="020B0604020202020204" pitchFamily="34" charset="0"/>
              </a:rPr>
              <a:t>Training session at KGTC</a:t>
            </a:r>
          </a:p>
          <a:p>
            <a:pPr algn="ctr"/>
            <a:r>
              <a:rPr lang="en-US" sz="2400" dirty="0">
                <a:latin typeface="Arial" panose="020B0604020202020204" pitchFamily="34" charset="0"/>
              </a:rPr>
              <a:t>October, 2022</a:t>
            </a:r>
          </a:p>
        </p:txBody>
      </p:sp>
      <p:sp>
        <p:nvSpPr>
          <p:cNvPr id="5" name="textruta 4">
            <a:extLst>
              <a:ext uri="{FF2B5EF4-FFF2-40B4-BE49-F238E27FC236}">
                <a16:creationId xmlns:a16="http://schemas.microsoft.com/office/drawing/2014/main" id="{E99306D1-C761-9D3A-07EC-827C69F4E103}"/>
              </a:ext>
            </a:extLst>
          </p:cNvPr>
          <p:cNvSpPr txBox="1"/>
          <p:nvPr/>
        </p:nvSpPr>
        <p:spPr>
          <a:xfrm>
            <a:off x="4561406" y="5020419"/>
            <a:ext cx="4760748" cy="830997"/>
          </a:xfrm>
          <a:prstGeom prst="rect">
            <a:avLst/>
          </a:prstGeom>
          <a:noFill/>
        </p:spPr>
        <p:txBody>
          <a:bodyPr wrap="square">
            <a:spAutoFit/>
          </a:bodyPr>
          <a:lstStyle>
            <a:defPPr>
              <a:defRPr lang="sv-SE"/>
            </a:defPPr>
            <a:lvl1pPr algn="ctr">
              <a:defRPr sz="2400">
                <a:latin typeface="Arial" panose="020B0604020202020204" pitchFamily="34" charset="0"/>
              </a:defRPr>
            </a:lvl1pPr>
          </a:lstStyle>
          <a:p>
            <a:r>
              <a:rPr lang="en-US" dirty="0"/>
              <a:t>Planned training session at KGTC March 2023</a:t>
            </a:r>
          </a:p>
        </p:txBody>
      </p:sp>
    </p:spTree>
    <p:extLst>
      <p:ext uri="{BB962C8B-B14F-4D97-AF65-F5344CB8AC3E}">
        <p14:creationId xmlns:p14="http://schemas.microsoft.com/office/powerpoint/2010/main" val="105487074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94BBA728-1BBD-4CE2-BFE6-A7922405DE3B}"/>
              </a:ext>
            </a:extLst>
          </p:cNvPr>
          <p:cNvSpPr/>
          <p:nvPr/>
        </p:nvSpPr>
        <p:spPr bwMode="auto">
          <a:xfrm>
            <a:off x="166457" y="1222131"/>
            <a:ext cx="8836269" cy="5120054"/>
          </a:xfrm>
          <a:prstGeom prst="ellipse">
            <a:avLst/>
          </a:prstGeom>
          <a:solidFill>
            <a:schemeClr val="bg2">
              <a:lumMod val="40000"/>
              <a:lumOff val="60000"/>
              <a:alpha val="56000"/>
            </a:schemeClr>
          </a:solidFill>
          <a:ln w="12700" cap="flat" cmpd="sng" algn="ctr">
            <a:noFill/>
            <a:prstDash val="solid"/>
            <a:round/>
            <a:headEnd type="none" w="sm" len="sm"/>
            <a:tailEnd type="none" w="sm" len="sm"/>
          </a:ln>
          <a:effectLst/>
        </p:spPr>
        <p:txBody>
          <a:bodyPr/>
          <a:lstStyle/>
          <a:p>
            <a:pPr eaLnBrk="0" hangingPunct="0">
              <a:defRPr/>
            </a:pPr>
            <a:endParaRPr lang="sv-SE" sz="1292"/>
          </a:p>
        </p:txBody>
      </p:sp>
      <p:grpSp>
        <p:nvGrpSpPr>
          <p:cNvPr id="2" name="Group 1">
            <a:extLst>
              <a:ext uri="{FF2B5EF4-FFF2-40B4-BE49-F238E27FC236}">
                <a16:creationId xmlns:a16="http://schemas.microsoft.com/office/drawing/2014/main" id="{84A20F57-54A5-4863-94ED-5AFEE45F4A27}"/>
              </a:ext>
            </a:extLst>
          </p:cNvPr>
          <p:cNvGrpSpPr/>
          <p:nvPr/>
        </p:nvGrpSpPr>
        <p:grpSpPr>
          <a:xfrm>
            <a:off x="4864043" y="1716596"/>
            <a:ext cx="2828192" cy="642310"/>
            <a:chOff x="5788023" y="1608536"/>
            <a:chExt cx="3063875" cy="695836"/>
          </a:xfrm>
        </p:grpSpPr>
        <p:sp>
          <p:nvSpPr>
            <p:cNvPr id="4" name="Text Box 1029">
              <a:extLst>
                <a:ext uri="{FF2B5EF4-FFF2-40B4-BE49-F238E27FC236}">
                  <a16:creationId xmlns:a16="http://schemas.microsoft.com/office/drawing/2014/main" id="{CF0912C0-3211-4A7C-9813-43F04FEA0073}"/>
                </a:ext>
              </a:extLst>
            </p:cNvPr>
            <p:cNvSpPr txBox="1">
              <a:spLocks noChangeArrowheads="1"/>
            </p:cNvSpPr>
            <p:nvPr/>
          </p:nvSpPr>
          <p:spPr bwMode="auto">
            <a:xfrm>
              <a:off x="6491285" y="1650165"/>
              <a:ext cx="2360613" cy="654207"/>
            </a:xfrm>
            <a:prstGeom prst="rect">
              <a:avLst/>
            </a:prstGeom>
            <a:noFill/>
            <a:ln w="12700">
              <a:noFill/>
              <a:miter lim="800000"/>
              <a:headEnd type="none" w="sm" len="sm"/>
              <a:tailEnd type="none" w="sm" len="sm"/>
            </a:ln>
          </p:spPr>
          <p:txBody>
            <a:bodyPr>
              <a:spAutoFit/>
            </a:bodyPr>
            <a:lstStyle/>
            <a:p>
              <a:pPr>
                <a:buClr>
                  <a:srgbClr val="FF0000"/>
                </a:buClr>
                <a:defRPr/>
              </a:pPr>
              <a:r>
                <a:rPr lang="sv-SE" sz="1662" dirty="0">
                  <a:ln w="0"/>
                  <a:latin typeface="Arial" panose="020B0604020202020204" pitchFamily="34" charset="0"/>
                </a:rPr>
                <a:t>Smart Grid Cloud server solutions</a:t>
              </a:r>
              <a:endParaRPr lang="en-GB" sz="1662" dirty="0">
                <a:ln w="0"/>
                <a:latin typeface="Arial" panose="020B0604020202020204" pitchFamily="34" charset="0"/>
              </a:endParaRPr>
            </a:p>
          </p:txBody>
        </p:sp>
        <p:pic>
          <p:nvPicPr>
            <p:cNvPr id="14" name="Graphic 3" descr="Cloud Computing">
              <a:extLst>
                <a:ext uri="{FF2B5EF4-FFF2-40B4-BE49-F238E27FC236}">
                  <a16:creationId xmlns:a16="http://schemas.microsoft.com/office/drawing/2014/main" id="{E7DB0160-1434-4EE6-83ED-212B0CD1E783}"/>
                </a:ext>
              </a:extLst>
            </p:cNvPr>
            <p:cNvPicPr>
              <a:picLocks noChangeAspect="1"/>
            </p:cNvPicPr>
            <p:nvPr/>
          </p:nvPicPr>
          <p:blipFill>
            <a:blip r:embed="rId2"/>
            <a:stretch>
              <a:fillRect/>
            </a:stretch>
          </p:blipFill>
          <p:spPr>
            <a:xfrm>
              <a:off x="5788023" y="1608536"/>
              <a:ext cx="687387" cy="687388"/>
            </a:xfrm>
            <a:prstGeom prst="rect">
              <a:avLst/>
            </a:prstGeom>
          </p:spPr>
        </p:pic>
      </p:grpSp>
      <p:grpSp>
        <p:nvGrpSpPr>
          <p:cNvPr id="3" name="Group 2">
            <a:extLst>
              <a:ext uri="{FF2B5EF4-FFF2-40B4-BE49-F238E27FC236}">
                <a16:creationId xmlns:a16="http://schemas.microsoft.com/office/drawing/2014/main" id="{624A2810-23E0-4A48-ACCA-F235867FCBA0}"/>
              </a:ext>
            </a:extLst>
          </p:cNvPr>
          <p:cNvGrpSpPr/>
          <p:nvPr/>
        </p:nvGrpSpPr>
        <p:grpSpPr>
          <a:xfrm>
            <a:off x="1165099" y="1719456"/>
            <a:ext cx="3472962" cy="753107"/>
            <a:chOff x="615198" y="1614887"/>
            <a:chExt cx="3762375" cy="815866"/>
          </a:xfrm>
        </p:grpSpPr>
        <p:sp>
          <p:nvSpPr>
            <p:cNvPr id="8" name="Text Box 1029">
              <a:extLst>
                <a:ext uri="{FF2B5EF4-FFF2-40B4-BE49-F238E27FC236}">
                  <a16:creationId xmlns:a16="http://schemas.microsoft.com/office/drawing/2014/main" id="{CC87BEE6-2032-46BF-8F48-7844719F1F88}"/>
                </a:ext>
              </a:extLst>
            </p:cNvPr>
            <p:cNvSpPr txBox="1">
              <a:spLocks noChangeArrowheads="1"/>
            </p:cNvSpPr>
            <p:nvPr/>
          </p:nvSpPr>
          <p:spPr bwMode="auto">
            <a:xfrm>
              <a:off x="1202573" y="1622823"/>
              <a:ext cx="3175000" cy="807930"/>
            </a:xfrm>
            <a:prstGeom prst="rect">
              <a:avLst/>
            </a:prstGeom>
            <a:noFill/>
            <a:ln w="12700">
              <a:noFill/>
              <a:miter lim="800000"/>
              <a:headEnd type="none" w="sm" len="sm"/>
              <a:tailEnd type="none" w="sm" len="sm"/>
            </a:ln>
          </p:spPr>
          <p:txBody>
            <a:bodyPr>
              <a:spAutoFit/>
            </a:bodyPr>
            <a:lstStyle/>
            <a:p>
              <a:pPr>
                <a:buClr>
                  <a:srgbClr val="FF0000"/>
                </a:buClr>
                <a:defRPr/>
              </a:pPr>
              <a:r>
                <a:rPr lang="en-GB" sz="1662" dirty="0">
                  <a:ln w="0"/>
                  <a:latin typeface="Arial" panose="020B0604020202020204" pitchFamily="34" charset="0"/>
                </a:rPr>
                <a:t>Market leading technology</a:t>
              </a:r>
              <a:br>
                <a:rPr lang="en-GB" sz="1704" dirty="0">
                  <a:ln w="0"/>
                  <a:latin typeface="Helvetica" pitchFamily="34" charset="0"/>
                </a:rPr>
              </a:br>
              <a:r>
                <a:rPr lang="en-GB" sz="1292" dirty="0">
                  <a:ln w="0"/>
                  <a:latin typeface="Arial" panose="020B0604020202020204" pitchFamily="34" charset="0"/>
                </a:rPr>
                <a:t>World class instrument design and database architecture</a:t>
              </a:r>
            </a:p>
          </p:txBody>
        </p:sp>
        <p:pic>
          <p:nvPicPr>
            <p:cNvPr id="15" name="Graphic 5" descr="Electric Tower">
              <a:extLst>
                <a:ext uri="{FF2B5EF4-FFF2-40B4-BE49-F238E27FC236}">
                  <a16:creationId xmlns:a16="http://schemas.microsoft.com/office/drawing/2014/main" id="{8501DD14-E63C-4D08-9F39-E8D28B09E78C}"/>
                </a:ext>
              </a:extLst>
            </p:cNvPr>
            <p:cNvPicPr>
              <a:picLocks noChangeAspect="1"/>
            </p:cNvPicPr>
            <p:nvPr/>
          </p:nvPicPr>
          <p:blipFill>
            <a:blip r:embed="rId3"/>
            <a:stretch>
              <a:fillRect/>
            </a:stretch>
          </p:blipFill>
          <p:spPr>
            <a:xfrm>
              <a:off x="615198" y="1614887"/>
              <a:ext cx="592138" cy="722312"/>
            </a:xfrm>
            <a:prstGeom prst="rect">
              <a:avLst/>
            </a:prstGeom>
          </p:spPr>
        </p:pic>
      </p:grpSp>
      <p:grpSp>
        <p:nvGrpSpPr>
          <p:cNvPr id="5" name="Group 4">
            <a:extLst>
              <a:ext uri="{FF2B5EF4-FFF2-40B4-BE49-F238E27FC236}">
                <a16:creationId xmlns:a16="http://schemas.microsoft.com/office/drawing/2014/main" id="{62D770EF-2C7B-4816-A45C-0DBF7F679111}"/>
              </a:ext>
            </a:extLst>
          </p:cNvPr>
          <p:cNvGrpSpPr/>
          <p:nvPr/>
        </p:nvGrpSpPr>
        <p:grpSpPr>
          <a:xfrm>
            <a:off x="128088" y="2915374"/>
            <a:ext cx="3279531" cy="957807"/>
            <a:chOff x="159545" y="3123102"/>
            <a:chExt cx="3552825" cy="1037624"/>
          </a:xfrm>
        </p:grpSpPr>
        <p:sp>
          <p:nvSpPr>
            <p:cNvPr id="10" name="Text Box 1029">
              <a:extLst>
                <a:ext uri="{FF2B5EF4-FFF2-40B4-BE49-F238E27FC236}">
                  <a16:creationId xmlns:a16="http://schemas.microsoft.com/office/drawing/2014/main" id="{69C08C86-ED88-46BE-AC51-5A10780DA83F}"/>
                </a:ext>
              </a:extLst>
            </p:cNvPr>
            <p:cNvSpPr txBox="1">
              <a:spLocks noChangeArrowheads="1"/>
            </p:cNvSpPr>
            <p:nvPr/>
          </p:nvSpPr>
          <p:spPr bwMode="auto">
            <a:xfrm>
              <a:off x="1110457" y="3137390"/>
              <a:ext cx="2601913" cy="1023336"/>
            </a:xfrm>
            <a:prstGeom prst="rect">
              <a:avLst/>
            </a:prstGeom>
            <a:noFill/>
            <a:ln w="12700">
              <a:noFill/>
              <a:miter lim="800000"/>
              <a:headEnd type="none" w="sm" len="sm"/>
              <a:tailEnd type="none" w="sm" len="sm"/>
            </a:ln>
          </p:spPr>
          <p:txBody>
            <a:bodyPr>
              <a:spAutoFit/>
            </a:bodyPr>
            <a:lstStyle/>
            <a:p>
              <a:pPr>
                <a:buClr>
                  <a:srgbClr val="FF0000"/>
                </a:buClr>
                <a:defRPr/>
              </a:pPr>
              <a:r>
                <a:rPr lang="en-GB" sz="1662" dirty="0">
                  <a:ln w="0"/>
                  <a:latin typeface="Arial" panose="020B0604020202020204" pitchFamily="34" charset="0"/>
                </a:rPr>
                <a:t>PQ Secure System</a:t>
              </a:r>
              <a:br>
                <a:rPr lang="en-GB" sz="1704" dirty="0">
                  <a:ln w="0"/>
                  <a:latin typeface="Helvetica" pitchFamily="34" charset="0"/>
                </a:rPr>
              </a:br>
              <a:r>
                <a:rPr lang="en-GB" sz="1292" dirty="0">
                  <a:ln w="0"/>
                  <a:latin typeface="Arial" panose="020B0604020202020204" pitchFamily="34" charset="0"/>
                </a:rPr>
                <a:t>Automated solutions from 20 years historical overview to real-time</a:t>
              </a:r>
            </a:p>
          </p:txBody>
        </p:sp>
        <p:pic>
          <p:nvPicPr>
            <p:cNvPr id="16" name="Graphic 7" descr="Computer">
              <a:extLst>
                <a:ext uri="{FF2B5EF4-FFF2-40B4-BE49-F238E27FC236}">
                  <a16:creationId xmlns:a16="http://schemas.microsoft.com/office/drawing/2014/main" id="{DBF6C863-0DDB-4962-8387-D3B3631FC777}"/>
                </a:ext>
              </a:extLst>
            </p:cNvPr>
            <p:cNvPicPr>
              <a:picLocks noChangeAspect="1"/>
            </p:cNvPicPr>
            <p:nvPr/>
          </p:nvPicPr>
          <p:blipFill>
            <a:blip r:embed="rId4"/>
            <a:stretch>
              <a:fillRect/>
            </a:stretch>
          </p:blipFill>
          <p:spPr>
            <a:xfrm>
              <a:off x="159545" y="3123102"/>
              <a:ext cx="904875" cy="906463"/>
            </a:xfrm>
            <a:prstGeom prst="rect">
              <a:avLst/>
            </a:prstGeom>
          </p:spPr>
        </p:pic>
      </p:grpSp>
      <p:grpSp>
        <p:nvGrpSpPr>
          <p:cNvPr id="11" name="Group 10">
            <a:extLst>
              <a:ext uri="{FF2B5EF4-FFF2-40B4-BE49-F238E27FC236}">
                <a16:creationId xmlns:a16="http://schemas.microsoft.com/office/drawing/2014/main" id="{940632B0-E472-40ED-A63A-A9B4F30DF739}"/>
              </a:ext>
            </a:extLst>
          </p:cNvPr>
          <p:cNvGrpSpPr/>
          <p:nvPr/>
        </p:nvGrpSpPr>
        <p:grpSpPr>
          <a:xfrm>
            <a:off x="833860" y="4303596"/>
            <a:ext cx="2936931" cy="847716"/>
            <a:chOff x="479426" y="4716464"/>
            <a:chExt cx="3181675" cy="918359"/>
          </a:xfrm>
        </p:grpSpPr>
        <p:sp>
          <p:nvSpPr>
            <p:cNvPr id="6" name="Text Box 1029">
              <a:extLst>
                <a:ext uri="{FF2B5EF4-FFF2-40B4-BE49-F238E27FC236}">
                  <a16:creationId xmlns:a16="http://schemas.microsoft.com/office/drawing/2014/main" id="{77596866-595C-4694-8680-BFEB30B7AFCC}"/>
                </a:ext>
              </a:extLst>
            </p:cNvPr>
            <p:cNvSpPr txBox="1">
              <a:spLocks noChangeArrowheads="1"/>
            </p:cNvSpPr>
            <p:nvPr/>
          </p:nvSpPr>
          <p:spPr bwMode="auto">
            <a:xfrm>
              <a:off x="1302076" y="4739369"/>
              <a:ext cx="2359025" cy="895454"/>
            </a:xfrm>
            <a:prstGeom prst="rect">
              <a:avLst/>
            </a:prstGeom>
            <a:noFill/>
            <a:ln w="12700">
              <a:noFill/>
              <a:miter lim="800000"/>
              <a:headEnd type="none" w="sm" len="sm"/>
              <a:tailEnd type="none" w="sm" len="sm"/>
            </a:ln>
          </p:spPr>
          <p:txBody>
            <a:bodyPr>
              <a:spAutoFit/>
            </a:bodyPr>
            <a:lstStyle/>
            <a:p>
              <a:pPr>
                <a:buClr>
                  <a:srgbClr val="FF0000"/>
                </a:buClr>
                <a:tabLst>
                  <a:tab pos="838693" algn="ctr"/>
                </a:tabLst>
                <a:defRPr/>
              </a:pPr>
              <a:r>
                <a:rPr lang="sv-SE" sz="1704" dirty="0">
                  <a:ln w="0"/>
                  <a:latin typeface="Helvetica" pitchFamily="34" charset="0"/>
                </a:rPr>
                <a:t>Strong financials</a:t>
              </a:r>
              <a:br>
                <a:rPr lang="sv-SE" sz="1704" dirty="0">
                  <a:latin typeface="Helvetica" pitchFamily="34" charset="0"/>
                </a:rPr>
              </a:br>
              <a:r>
                <a:rPr lang="sv-SE" sz="1704" dirty="0">
                  <a:latin typeface="Helvetica" pitchFamily="34" charset="0"/>
                </a:rPr>
                <a:t>	   </a:t>
              </a:r>
              <a:r>
                <a:rPr lang="sv-SE" sz="2727" dirty="0">
                  <a:solidFill>
                    <a:srgbClr val="FF0000"/>
                  </a:solidFill>
                  <a:latin typeface="Helvetica" pitchFamily="34" charset="0"/>
                </a:rPr>
                <a:t>A</a:t>
              </a:r>
              <a:r>
                <a:rPr lang="sv-SE" sz="3067" dirty="0">
                  <a:solidFill>
                    <a:srgbClr val="FF0000"/>
                  </a:solidFill>
                  <a:latin typeface="Helvetica" pitchFamily="34" charset="0"/>
                </a:rPr>
                <a:t>A</a:t>
              </a:r>
              <a:r>
                <a:rPr lang="sv-SE" sz="2727" dirty="0">
                  <a:solidFill>
                    <a:srgbClr val="FF0000"/>
                  </a:solidFill>
                  <a:latin typeface="Helvetica" pitchFamily="34" charset="0"/>
                </a:rPr>
                <a:t>A</a:t>
              </a:r>
              <a:endParaRPr lang="en-GB" sz="2727" dirty="0">
                <a:solidFill>
                  <a:srgbClr val="FF0000"/>
                </a:solidFill>
                <a:latin typeface="Helvetica" pitchFamily="34" charset="0"/>
              </a:endParaRPr>
            </a:p>
          </p:txBody>
        </p:sp>
        <p:pic>
          <p:nvPicPr>
            <p:cNvPr id="17" name="Graphic 9" descr="Coins">
              <a:extLst>
                <a:ext uri="{FF2B5EF4-FFF2-40B4-BE49-F238E27FC236}">
                  <a16:creationId xmlns:a16="http://schemas.microsoft.com/office/drawing/2014/main" id="{14EA329C-7862-4965-8EBB-C81141B7BCFD}"/>
                </a:ext>
              </a:extLst>
            </p:cNvPr>
            <p:cNvPicPr>
              <a:picLocks noChangeAspect="1"/>
            </p:cNvPicPr>
            <p:nvPr/>
          </p:nvPicPr>
          <p:blipFill>
            <a:blip r:embed="rId5"/>
            <a:stretch>
              <a:fillRect/>
            </a:stretch>
          </p:blipFill>
          <p:spPr>
            <a:xfrm>
              <a:off x="479426" y="4716464"/>
              <a:ext cx="803275" cy="803275"/>
            </a:xfrm>
            <a:prstGeom prst="rect">
              <a:avLst/>
            </a:prstGeom>
          </p:spPr>
        </p:pic>
      </p:grpSp>
      <p:grpSp>
        <p:nvGrpSpPr>
          <p:cNvPr id="6144" name="Group 6143">
            <a:extLst>
              <a:ext uri="{FF2B5EF4-FFF2-40B4-BE49-F238E27FC236}">
                <a16:creationId xmlns:a16="http://schemas.microsoft.com/office/drawing/2014/main" id="{13900EBA-F078-423D-A1E8-5AA06B1607EE}"/>
              </a:ext>
            </a:extLst>
          </p:cNvPr>
          <p:cNvGrpSpPr/>
          <p:nvPr/>
        </p:nvGrpSpPr>
        <p:grpSpPr>
          <a:xfrm>
            <a:off x="6227016" y="2855917"/>
            <a:ext cx="2750528" cy="935583"/>
            <a:chOff x="6766716" y="3058692"/>
            <a:chExt cx="2979739" cy="1013549"/>
          </a:xfrm>
        </p:grpSpPr>
        <p:sp>
          <p:nvSpPr>
            <p:cNvPr id="6151" name="Text Box 1029">
              <a:extLst>
                <a:ext uri="{FF2B5EF4-FFF2-40B4-BE49-F238E27FC236}">
                  <a16:creationId xmlns:a16="http://schemas.microsoft.com/office/drawing/2014/main" id="{96666CC5-9310-44A7-A815-FAF2395A666B}"/>
                </a:ext>
              </a:extLst>
            </p:cNvPr>
            <p:cNvSpPr txBox="1">
              <a:spLocks noChangeArrowheads="1"/>
            </p:cNvSpPr>
            <p:nvPr/>
          </p:nvSpPr>
          <p:spPr bwMode="auto">
            <a:xfrm>
              <a:off x="7671592" y="3140943"/>
              <a:ext cx="2074863" cy="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b="1">
                  <a:solidFill>
                    <a:schemeClr val="tx1"/>
                  </a:solidFill>
                  <a:latin typeface="Times New Roman" panose="02020603050405020304" pitchFamily="18" charset="0"/>
                  <a:cs typeface="Arial" panose="020B0604020202020204" pitchFamily="34" charset="0"/>
                </a:defRPr>
              </a:lvl1pPr>
              <a:lvl2pPr marL="742950" indent="-285750">
                <a:defRPr sz="1400" b="1">
                  <a:solidFill>
                    <a:schemeClr val="tx1"/>
                  </a:solidFill>
                  <a:latin typeface="Times New Roman" panose="02020603050405020304" pitchFamily="18" charset="0"/>
                  <a:cs typeface="Arial" panose="020B0604020202020204" pitchFamily="34" charset="0"/>
                </a:defRPr>
              </a:lvl2pPr>
              <a:lvl3pPr marL="1143000" indent="-228600">
                <a:defRPr sz="1400" b="1">
                  <a:solidFill>
                    <a:schemeClr val="tx1"/>
                  </a:solidFill>
                  <a:latin typeface="Times New Roman" panose="02020603050405020304" pitchFamily="18" charset="0"/>
                  <a:cs typeface="Arial" panose="020B0604020202020204" pitchFamily="34" charset="0"/>
                </a:defRPr>
              </a:lvl3pPr>
              <a:lvl4pPr marL="1600200" indent="-228600">
                <a:defRPr sz="1400" b="1">
                  <a:solidFill>
                    <a:schemeClr val="tx1"/>
                  </a:solidFill>
                  <a:latin typeface="Times New Roman" panose="02020603050405020304" pitchFamily="18" charset="0"/>
                  <a:cs typeface="Arial" panose="020B0604020202020204" pitchFamily="34" charset="0"/>
                </a:defRPr>
              </a:lvl4pPr>
              <a:lvl5pPr marL="2057400" indent="-228600">
                <a:defRPr sz="1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pPr>
                <a:buClr>
                  <a:srgbClr val="FF0000"/>
                </a:buClr>
              </a:pPr>
              <a:r>
                <a:rPr lang="sv-SE" altLang="sv-SE" sz="1662" dirty="0" err="1">
                  <a:latin typeface="Arial" panose="020B0604020202020204" pitchFamily="34" charset="0"/>
                </a:rPr>
                <a:t>Member</a:t>
              </a:r>
              <a:r>
                <a:rPr lang="sv-SE" altLang="sv-SE" sz="1662" dirty="0">
                  <a:latin typeface="Arial" panose="020B0604020202020204" pitchFamily="34" charset="0"/>
                </a:rPr>
                <a:t> </a:t>
              </a:r>
              <a:r>
                <a:rPr lang="sv-SE" altLang="sv-SE" sz="1662" dirty="0" err="1">
                  <a:latin typeface="Arial" panose="020B0604020202020204" pitchFamily="34" charset="0"/>
                </a:rPr>
                <a:t>of</a:t>
              </a:r>
              <a:r>
                <a:rPr lang="sv-SE" altLang="sv-SE" sz="1662" dirty="0">
                  <a:latin typeface="Arial" panose="020B0604020202020204" pitchFamily="34" charset="0"/>
                </a:rPr>
                <a:t> WG</a:t>
              </a:r>
              <a:br>
                <a:rPr lang="sv-SE" altLang="sv-SE" sz="1662" dirty="0">
                  <a:latin typeface="Arial" panose="020B0604020202020204" pitchFamily="34" charset="0"/>
                </a:rPr>
              </a:br>
              <a:r>
                <a:rPr lang="sv-SE" altLang="sv-SE" sz="1662" dirty="0">
                  <a:latin typeface="Arial" panose="020B0604020202020204" pitchFamily="34" charset="0"/>
                </a:rPr>
                <a:t>IEC 61000-4-30 </a:t>
              </a:r>
              <a:br>
                <a:rPr lang="sv-SE" altLang="sv-SE" sz="1662" dirty="0">
                  <a:latin typeface="Arial" panose="020B0604020202020204" pitchFamily="34" charset="0"/>
                </a:rPr>
              </a:br>
              <a:r>
                <a:rPr lang="sv-SE" altLang="sv-SE" sz="1662" dirty="0">
                  <a:latin typeface="Arial" panose="020B0604020202020204" pitchFamily="34" charset="0"/>
                </a:rPr>
                <a:t>Class A</a:t>
              </a:r>
              <a:endParaRPr lang="en-GB" altLang="sv-SE" sz="1662" dirty="0">
                <a:latin typeface="Arial" panose="020B0604020202020204" pitchFamily="34" charset="0"/>
              </a:endParaRPr>
            </a:p>
          </p:txBody>
        </p:sp>
        <p:pic>
          <p:nvPicPr>
            <p:cNvPr id="18" name="Graphic 12" descr="Schoolhouse">
              <a:extLst>
                <a:ext uri="{FF2B5EF4-FFF2-40B4-BE49-F238E27FC236}">
                  <a16:creationId xmlns:a16="http://schemas.microsoft.com/office/drawing/2014/main" id="{96BA3EA4-D51D-4E90-A093-25F5DDFDE5AF}"/>
                </a:ext>
              </a:extLst>
            </p:cNvPr>
            <p:cNvPicPr>
              <a:picLocks noChangeAspect="1"/>
            </p:cNvPicPr>
            <p:nvPr/>
          </p:nvPicPr>
          <p:blipFill>
            <a:blip r:embed="rId6"/>
            <a:stretch>
              <a:fillRect/>
            </a:stretch>
          </p:blipFill>
          <p:spPr>
            <a:xfrm>
              <a:off x="6766716" y="3058692"/>
              <a:ext cx="904875" cy="904875"/>
            </a:xfrm>
            <a:prstGeom prst="rect">
              <a:avLst/>
            </a:prstGeom>
          </p:spPr>
        </p:pic>
      </p:grpSp>
      <p:grpSp>
        <p:nvGrpSpPr>
          <p:cNvPr id="20" name="Group 19">
            <a:extLst>
              <a:ext uri="{FF2B5EF4-FFF2-40B4-BE49-F238E27FC236}">
                <a16:creationId xmlns:a16="http://schemas.microsoft.com/office/drawing/2014/main" id="{93953F8B-E352-46C5-8E76-E4211D3EB06E}"/>
              </a:ext>
            </a:extLst>
          </p:cNvPr>
          <p:cNvGrpSpPr/>
          <p:nvPr/>
        </p:nvGrpSpPr>
        <p:grpSpPr>
          <a:xfrm>
            <a:off x="2577118" y="5348311"/>
            <a:ext cx="3989764" cy="971442"/>
            <a:chOff x="3152754" y="5720348"/>
            <a:chExt cx="4322244" cy="1052395"/>
          </a:xfrm>
        </p:grpSpPr>
        <p:sp>
          <p:nvSpPr>
            <p:cNvPr id="6147" name="Text Box 1029">
              <a:extLst>
                <a:ext uri="{FF2B5EF4-FFF2-40B4-BE49-F238E27FC236}">
                  <a16:creationId xmlns:a16="http://schemas.microsoft.com/office/drawing/2014/main" id="{484B730F-6E46-461E-B49D-E5088820EFA1}"/>
                </a:ext>
              </a:extLst>
            </p:cNvPr>
            <p:cNvSpPr txBox="1">
              <a:spLocks noChangeArrowheads="1"/>
            </p:cNvSpPr>
            <p:nvPr/>
          </p:nvSpPr>
          <p:spPr bwMode="auto">
            <a:xfrm>
              <a:off x="4076679" y="5841446"/>
              <a:ext cx="3398319" cy="93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b="1">
                  <a:solidFill>
                    <a:schemeClr val="tx1"/>
                  </a:solidFill>
                  <a:latin typeface="Times New Roman" panose="02020603050405020304" pitchFamily="18" charset="0"/>
                  <a:cs typeface="Arial" panose="020B0604020202020204" pitchFamily="34" charset="0"/>
                </a:defRPr>
              </a:lvl1pPr>
              <a:lvl2pPr marL="742950" indent="-285750">
                <a:defRPr sz="1400" b="1">
                  <a:solidFill>
                    <a:schemeClr val="tx1"/>
                  </a:solidFill>
                  <a:latin typeface="Times New Roman" panose="02020603050405020304" pitchFamily="18" charset="0"/>
                  <a:cs typeface="Arial" panose="020B0604020202020204" pitchFamily="34" charset="0"/>
                </a:defRPr>
              </a:lvl2pPr>
              <a:lvl3pPr marL="1143000" indent="-228600">
                <a:defRPr sz="1400" b="1">
                  <a:solidFill>
                    <a:schemeClr val="tx1"/>
                  </a:solidFill>
                  <a:latin typeface="Times New Roman" panose="02020603050405020304" pitchFamily="18" charset="0"/>
                  <a:cs typeface="Arial" panose="020B0604020202020204" pitchFamily="34" charset="0"/>
                </a:defRPr>
              </a:lvl3pPr>
              <a:lvl4pPr marL="1600200" indent="-228600">
                <a:defRPr sz="1400" b="1">
                  <a:solidFill>
                    <a:schemeClr val="tx1"/>
                  </a:solidFill>
                  <a:latin typeface="Times New Roman" panose="02020603050405020304" pitchFamily="18" charset="0"/>
                  <a:cs typeface="Arial" panose="020B0604020202020204" pitchFamily="34" charset="0"/>
                </a:defRPr>
              </a:lvl4pPr>
              <a:lvl5pPr marL="2057400" indent="-228600">
                <a:defRPr sz="1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pPr>
                <a:buClr>
                  <a:srgbClr val="FF0000"/>
                </a:buClr>
              </a:pPr>
              <a:r>
                <a:rPr lang="sv-SE" altLang="sv-SE" sz="1662" dirty="0">
                  <a:latin typeface="Arial" panose="020B0604020202020204" pitchFamily="34" charset="0"/>
                </a:rPr>
                <a:t>Products in over 80 </a:t>
              </a:r>
              <a:r>
                <a:rPr lang="en-IO" altLang="sv-SE" sz="1662" dirty="0">
                  <a:latin typeface="Arial" panose="020B0604020202020204" pitchFamily="34" charset="0"/>
                </a:rPr>
                <a:t>countries</a:t>
              </a:r>
              <a:r>
                <a:rPr lang="sv-SE" altLang="sv-SE" sz="1662" dirty="0">
                  <a:latin typeface="Arial" panose="020B0604020202020204" pitchFamily="34" charset="0"/>
                </a:rPr>
                <a:t> </a:t>
              </a:r>
              <a:br>
                <a:rPr lang="sv-SE" altLang="sv-SE" sz="1662" dirty="0">
                  <a:latin typeface="Arial" panose="020B0604020202020204" pitchFamily="34" charset="0"/>
                </a:rPr>
              </a:br>
              <a:r>
                <a:rPr lang="sv-SE" altLang="sv-SE" sz="1662" dirty="0">
                  <a:latin typeface="Arial" panose="020B0604020202020204" pitchFamily="34" charset="0"/>
                </a:rPr>
                <a:t>30 </a:t>
              </a:r>
              <a:r>
                <a:rPr lang="en-IO" altLang="sv-SE" sz="1662" dirty="0">
                  <a:latin typeface="Arial" panose="020B0604020202020204" pitchFamily="34" charset="0"/>
                </a:rPr>
                <a:t>years</a:t>
              </a:r>
              <a:r>
                <a:rPr lang="sv-SE" altLang="sv-SE" sz="1662" dirty="0">
                  <a:latin typeface="Arial" panose="020B0604020202020204" pitchFamily="34" charset="0"/>
                </a:rPr>
                <a:t> in market</a:t>
              </a:r>
              <a:endParaRPr lang="en-GB" altLang="sv-SE" sz="1662" dirty="0">
                <a:latin typeface="Arial" panose="020B0604020202020204" pitchFamily="34" charset="0"/>
              </a:endParaRPr>
            </a:p>
          </p:txBody>
        </p:sp>
        <p:pic>
          <p:nvPicPr>
            <p:cNvPr id="22" name="Graphic 29" descr="Earth globe: Americas">
              <a:extLst>
                <a:ext uri="{FF2B5EF4-FFF2-40B4-BE49-F238E27FC236}">
                  <a16:creationId xmlns:a16="http://schemas.microsoft.com/office/drawing/2014/main" id="{A3DBDE52-CC27-420A-B3D8-A7FE902F85AE}"/>
                </a:ext>
              </a:extLst>
            </p:cNvPr>
            <p:cNvPicPr>
              <a:picLocks noChangeAspect="1"/>
            </p:cNvPicPr>
            <p:nvPr/>
          </p:nvPicPr>
          <p:blipFill>
            <a:blip r:embed="rId7"/>
            <a:stretch>
              <a:fillRect/>
            </a:stretch>
          </p:blipFill>
          <p:spPr>
            <a:xfrm>
              <a:off x="3152754" y="5720348"/>
              <a:ext cx="923925" cy="922338"/>
            </a:xfrm>
            <a:prstGeom prst="rect">
              <a:avLst/>
            </a:prstGeom>
          </p:spPr>
        </p:pic>
      </p:grpSp>
      <p:pic>
        <p:nvPicPr>
          <p:cNvPr id="23" name="Graphic 30" descr="Europe">
            <a:extLst>
              <a:ext uri="{FF2B5EF4-FFF2-40B4-BE49-F238E27FC236}">
                <a16:creationId xmlns:a16="http://schemas.microsoft.com/office/drawing/2014/main" id="{CDE656D6-4655-4C83-A6A8-DC280FBD84C7}"/>
              </a:ext>
            </a:extLst>
          </p:cNvPr>
          <p:cNvPicPr>
            <a:picLocks noChangeAspect="1"/>
          </p:cNvPicPr>
          <p:nvPr/>
        </p:nvPicPr>
        <p:blipFill>
          <a:blip r:embed="rId8"/>
          <a:stretch>
            <a:fillRect/>
          </a:stretch>
        </p:blipFill>
        <p:spPr>
          <a:xfrm>
            <a:off x="3209192" y="1929912"/>
            <a:ext cx="2854569" cy="2854569"/>
          </a:xfrm>
          <a:prstGeom prst="rect">
            <a:avLst/>
          </a:prstGeom>
        </p:spPr>
      </p:pic>
      <p:pic>
        <p:nvPicPr>
          <p:cNvPr id="24" name="Graphic 33" descr="Marker">
            <a:extLst>
              <a:ext uri="{FF2B5EF4-FFF2-40B4-BE49-F238E27FC236}">
                <a16:creationId xmlns:a16="http://schemas.microsoft.com/office/drawing/2014/main" id="{10094916-CFFA-4E95-BCB3-EE4A20047F33}"/>
              </a:ext>
            </a:extLst>
          </p:cNvPr>
          <p:cNvPicPr>
            <a:picLocks noChangeAspect="1"/>
          </p:cNvPicPr>
          <p:nvPr/>
        </p:nvPicPr>
        <p:blipFill>
          <a:blip r:embed="rId9" cstate="print"/>
          <a:stretch>
            <a:fillRect/>
          </a:stretch>
        </p:blipFill>
        <p:spPr>
          <a:xfrm>
            <a:off x="4322885" y="3396697"/>
            <a:ext cx="121626" cy="121626"/>
          </a:xfrm>
          <a:prstGeom prst="rect">
            <a:avLst/>
          </a:prstGeom>
        </p:spPr>
      </p:pic>
      <p:sp>
        <p:nvSpPr>
          <p:cNvPr id="27" name="Rectangle 28">
            <a:extLst>
              <a:ext uri="{FF2B5EF4-FFF2-40B4-BE49-F238E27FC236}">
                <a16:creationId xmlns:a16="http://schemas.microsoft.com/office/drawing/2014/main" id="{63FC8989-E125-415B-BA0E-1F0FFCCC2602}"/>
              </a:ext>
            </a:extLst>
          </p:cNvPr>
          <p:cNvSpPr txBox="1">
            <a:spLocks noChangeArrowheads="1"/>
          </p:cNvSpPr>
          <p:nvPr/>
        </p:nvSpPr>
        <p:spPr>
          <a:xfrm>
            <a:off x="552450" y="527538"/>
            <a:ext cx="8019282" cy="1055077"/>
          </a:xfrm>
          <a:prstGeom prst="rect">
            <a:avLst/>
          </a:prstGeom>
          <a:noFill/>
        </p:spPr>
        <p:txBody>
          <a:bodyPr/>
          <a:lstStyle/>
          <a:p>
            <a:pPr algn="ctr" eaLnBrk="0" hangingPunct="0">
              <a:defRPr/>
            </a:pPr>
            <a:r>
              <a:rPr lang="sv-SE" sz="3323" kern="0" dirty="0">
                <a:latin typeface="Helvetica" pitchFamily="34" charset="0"/>
                <a:ea typeface="+mj-ea"/>
                <a:cs typeface="+mj-cs"/>
              </a:rPr>
              <a:t>Unipower – Power </a:t>
            </a:r>
            <a:r>
              <a:rPr lang="sv-SE" sz="3323" kern="0" dirty="0" err="1">
                <a:latin typeface="Helvetica" pitchFamily="34" charset="0"/>
                <a:ea typeface="+mj-ea"/>
                <a:cs typeface="+mj-cs"/>
              </a:rPr>
              <a:t>Quality</a:t>
            </a:r>
            <a:r>
              <a:rPr lang="sv-SE" sz="3323" kern="0" dirty="0">
                <a:latin typeface="Helvetica" pitchFamily="34" charset="0"/>
                <a:ea typeface="+mj-ea"/>
                <a:cs typeface="+mj-cs"/>
              </a:rPr>
              <a:t> Experts</a:t>
            </a:r>
          </a:p>
        </p:txBody>
      </p:sp>
      <p:grpSp>
        <p:nvGrpSpPr>
          <p:cNvPr id="29" name="Group 28">
            <a:extLst>
              <a:ext uri="{FF2B5EF4-FFF2-40B4-BE49-F238E27FC236}">
                <a16:creationId xmlns:a16="http://schemas.microsoft.com/office/drawing/2014/main" id="{644A15F4-9435-4235-8B21-2E1981A8C1E0}"/>
              </a:ext>
            </a:extLst>
          </p:cNvPr>
          <p:cNvGrpSpPr/>
          <p:nvPr/>
        </p:nvGrpSpPr>
        <p:grpSpPr>
          <a:xfrm>
            <a:off x="5313679" y="4243122"/>
            <a:ext cx="3439020" cy="1082718"/>
            <a:chOff x="5746747" y="4635207"/>
            <a:chExt cx="3725605" cy="1172945"/>
          </a:xfrm>
        </p:grpSpPr>
        <p:pic>
          <p:nvPicPr>
            <p:cNvPr id="6153" name="Picture 11" descr="A close up of a sign&#10;&#10;Description automatically generated">
              <a:extLst>
                <a:ext uri="{FF2B5EF4-FFF2-40B4-BE49-F238E27FC236}">
                  <a16:creationId xmlns:a16="http://schemas.microsoft.com/office/drawing/2014/main" id="{42A63357-A125-4A38-962C-05E146CF85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8081" y="5022721"/>
              <a:ext cx="1815173" cy="74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23" descr="Checklist">
              <a:extLst>
                <a:ext uri="{FF2B5EF4-FFF2-40B4-BE49-F238E27FC236}">
                  <a16:creationId xmlns:a16="http://schemas.microsoft.com/office/drawing/2014/main" id="{6B9CE569-C370-4F18-91CC-96F827137DF1}"/>
                </a:ext>
              </a:extLst>
            </p:cNvPr>
            <p:cNvPicPr>
              <a:picLocks noChangeAspect="1"/>
            </p:cNvPicPr>
            <p:nvPr/>
          </p:nvPicPr>
          <p:blipFill>
            <a:blip r:embed="rId11"/>
            <a:stretch>
              <a:fillRect/>
            </a:stretch>
          </p:blipFill>
          <p:spPr>
            <a:xfrm>
              <a:off x="5746747" y="4819873"/>
              <a:ext cx="744538" cy="744537"/>
            </a:xfrm>
            <a:prstGeom prst="rect">
              <a:avLst/>
            </a:prstGeom>
          </p:spPr>
        </p:pic>
        <p:pic>
          <p:nvPicPr>
            <p:cNvPr id="28" name="Picture 27">
              <a:extLst>
                <a:ext uri="{FF2B5EF4-FFF2-40B4-BE49-F238E27FC236}">
                  <a16:creationId xmlns:a16="http://schemas.microsoft.com/office/drawing/2014/main" id="{04C94EE0-F067-4F18-9BFD-45501E2AD3B4}"/>
                </a:ext>
              </a:extLst>
            </p:cNvPr>
            <p:cNvPicPr>
              <a:picLocks noChangeAspect="1"/>
            </p:cNvPicPr>
            <p:nvPr/>
          </p:nvPicPr>
          <p:blipFill rotWithShape="1">
            <a:blip r:embed="rId12"/>
            <a:srcRect r="40459"/>
            <a:stretch/>
          </p:blipFill>
          <p:spPr>
            <a:xfrm>
              <a:off x="8333254" y="4991413"/>
              <a:ext cx="1139098" cy="816739"/>
            </a:xfrm>
            <a:prstGeom prst="rect">
              <a:avLst/>
            </a:prstGeom>
          </p:spPr>
        </p:pic>
        <p:sp>
          <p:nvSpPr>
            <p:cNvPr id="31" name="Text Box 1029">
              <a:extLst>
                <a:ext uri="{FF2B5EF4-FFF2-40B4-BE49-F238E27FC236}">
                  <a16:creationId xmlns:a16="http://schemas.microsoft.com/office/drawing/2014/main" id="{EE13ACBA-10D9-4D71-B74E-1F2C75B9BABF}"/>
                </a:ext>
              </a:extLst>
            </p:cNvPr>
            <p:cNvSpPr txBox="1">
              <a:spLocks noChangeArrowheads="1"/>
            </p:cNvSpPr>
            <p:nvPr/>
          </p:nvSpPr>
          <p:spPr bwMode="auto">
            <a:xfrm>
              <a:off x="6479652" y="4635207"/>
              <a:ext cx="2918686" cy="37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b="1">
                  <a:solidFill>
                    <a:schemeClr val="tx1"/>
                  </a:solidFill>
                  <a:latin typeface="Times New Roman" panose="02020603050405020304" pitchFamily="18" charset="0"/>
                  <a:cs typeface="Arial" panose="020B0604020202020204" pitchFamily="34" charset="0"/>
                </a:defRPr>
              </a:lvl1pPr>
              <a:lvl2pPr marL="742950" indent="-285750">
                <a:defRPr sz="1400" b="1">
                  <a:solidFill>
                    <a:schemeClr val="tx1"/>
                  </a:solidFill>
                  <a:latin typeface="Times New Roman" panose="02020603050405020304" pitchFamily="18" charset="0"/>
                  <a:cs typeface="Arial" panose="020B0604020202020204" pitchFamily="34" charset="0"/>
                </a:defRPr>
              </a:lvl2pPr>
              <a:lvl3pPr marL="1143000" indent="-228600">
                <a:defRPr sz="1400" b="1">
                  <a:solidFill>
                    <a:schemeClr val="tx1"/>
                  </a:solidFill>
                  <a:latin typeface="Times New Roman" panose="02020603050405020304" pitchFamily="18" charset="0"/>
                  <a:cs typeface="Arial" panose="020B0604020202020204" pitchFamily="34" charset="0"/>
                </a:defRPr>
              </a:lvl3pPr>
              <a:lvl4pPr marL="1600200" indent="-228600">
                <a:defRPr sz="1400" b="1">
                  <a:solidFill>
                    <a:schemeClr val="tx1"/>
                  </a:solidFill>
                  <a:latin typeface="Times New Roman" panose="02020603050405020304" pitchFamily="18" charset="0"/>
                  <a:cs typeface="Arial" panose="020B0604020202020204" pitchFamily="34" charset="0"/>
                </a:defRPr>
              </a:lvl4pPr>
              <a:lvl5pPr marL="2057400" indent="-228600">
                <a:defRPr sz="1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cs typeface="Arial" panose="020B0604020202020204" pitchFamily="34" charset="0"/>
                </a:defRPr>
              </a:lvl9pPr>
            </a:lstStyle>
            <a:p>
              <a:pPr>
                <a:buClr>
                  <a:srgbClr val="FF0000"/>
                </a:buClr>
              </a:pPr>
              <a:r>
                <a:rPr lang="sv-SE" altLang="sv-SE" sz="1662" dirty="0">
                  <a:latin typeface="Arial" panose="020B0604020202020204" pitchFamily="34" charset="0"/>
                </a:rPr>
                <a:t>ISO 9000 and IEC 62586 </a:t>
              </a:r>
              <a:endParaRPr lang="en-GB" altLang="sv-SE" sz="1662" dirty="0">
                <a:latin typeface="Arial" panose="020B0604020202020204" pitchFamily="34" charset="0"/>
              </a:endParaRPr>
            </a:p>
          </p:txBody>
        </p:sp>
      </p:grpSp>
    </p:spTree>
  </p:cSld>
  <p:clrMapOvr>
    <a:masterClrMapping/>
  </p:clrMapOvr>
  <p:transition advClick="0" advTm="5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64B32E-0A34-4330-90AA-758B4819C783}"/>
              </a:ext>
            </a:extLst>
          </p:cNvPr>
          <p:cNvSpPr>
            <a:spLocks noGrp="1" noChangeArrowheads="1"/>
          </p:cNvSpPr>
          <p:nvPr>
            <p:ph type="title"/>
          </p:nvPr>
        </p:nvSpPr>
        <p:spPr>
          <a:xfrm>
            <a:off x="417934" y="475381"/>
            <a:ext cx="8374374" cy="973917"/>
          </a:xfrm>
          <a:noFill/>
        </p:spPr>
        <p:txBody>
          <a:bodyPr vert="horz" wrap="square" lIns="81160" tIns="40580" rIns="81160" bIns="40580" numCol="1" anchor="t" anchorCtr="0" compatLnSpc="1">
            <a:prstTxWarp prst="textNoShape">
              <a:avLst/>
            </a:prstTxWarp>
          </a:bodyPr>
          <a:lstStyle/>
          <a:p>
            <a:r>
              <a:rPr lang="sv-SE" altLang="sv-SE" sz="3323" b="1" dirty="0">
                <a:solidFill>
                  <a:schemeClr val="tx1"/>
                </a:solidFill>
                <a:latin typeface="Arial" panose="020B0604020202020204" pitchFamily="34" charset="0"/>
                <a:cs typeface="Arial" panose="020B0604020202020204" pitchFamily="34" charset="0"/>
              </a:rPr>
              <a:t>Our sales and distributors worldwide...</a:t>
            </a:r>
            <a:endParaRPr lang="sv-SE" altLang="sv-SE" sz="3323" dirty="0">
              <a:latin typeface="Arial" panose="020B0604020202020204" pitchFamily="34" charset="0"/>
              <a:cs typeface="Arial" panose="020B0604020202020204" pitchFamily="34" charset="0"/>
            </a:endParaRPr>
          </a:p>
        </p:txBody>
      </p:sp>
      <p:pic>
        <p:nvPicPr>
          <p:cNvPr id="13" name="Graphic 12" descr="Europe">
            <a:extLst>
              <a:ext uri="{FF2B5EF4-FFF2-40B4-BE49-F238E27FC236}">
                <a16:creationId xmlns:a16="http://schemas.microsoft.com/office/drawing/2014/main" id="{81E972BB-CF7A-4FB3-B2E1-16E345FAE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189" y="1231284"/>
            <a:ext cx="2302884" cy="2233895"/>
          </a:xfrm>
          <a:prstGeom prst="rect">
            <a:avLst/>
          </a:prstGeom>
        </p:spPr>
      </p:pic>
      <p:pic>
        <p:nvPicPr>
          <p:cNvPr id="14" name="Graphic 13" descr="Africa">
            <a:extLst>
              <a:ext uri="{FF2B5EF4-FFF2-40B4-BE49-F238E27FC236}">
                <a16:creationId xmlns:a16="http://schemas.microsoft.com/office/drawing/2014/main" id="{68CA54AB-587E-47C6-A9B4-066364D8E7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089" y="2948016"/>
            <a:ext cx="2444721" cy="2444721"/>
          </a:xfrm>
          <a:prstGeom prst="rect">
            <a:avLst/>
          </a:prstGeom>
        </p:spPr>
      </p:pic>
      <p:pic>
        <p:nvPicPr>
          <p:cNvPr id="15" name="Graphic 14" descr="Asia">
            <a:extLst>
              <a:ext uri="{FF2B5EF4-FFF2-40B4-BE49-F238E27FC236}">
                <a16:creationId xmlns:a16="http://schemas.microsoft.com/office/drawing/2014/main" id="{660C4A70-9102-4608-B01F-04AC5C9337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6521" y="971502"/>
            <a:ext cx="3917840" cy="3917840"/>
          </a:xfrm>
          <a:prstGeom prst="rect">
            <a:avLst/>
          </a:prstGeom>
        </p:spPr>
      </p:pic>
      <p:pic>
        <p:nvPicPr>
          <p:cNvPr id="16" name="Graphic 15" descr="South America">
            <a:extLst>
              <a:ext uri="{FF2B5EF4-FFF2-40B4-BE49-F238E27FC236}">
                <a16:creationId xmlns:a16="http://schemas.microsoft.com/office/drawing/2014/main" id="{D5E1DFF0-C120-4B97-9FC6-B17A743A9A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0347" y="3820236"/>
            <a:ext cx="2138211" cy="2138211"/>
          </a:xfrm>
          <a:prstGeom prst="rect">
            <a:avLst/>
          </a:prstGeom>
        </p:spPr>
      </p:pic>
      <p:pic>
        <p:nvPicPr>
          <p:cNvPr id="17" name="Graphic 16" descr="North America">
            <a:extLst>
              <a:ext uri="{FF2B5EF4-FFF2-40B4-BE49-F238E27FC236}">
                <a16:creationId xmlns:a16="http://schemas.microsoft.com/office/drawing/2014/main" id="{AB8194A1-C98D-4A36-BF43-30942E6C2F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11" y="1158815"/>
            <a:ext cx="3624341" cy="3624341"/>
          </a:xfrm>
          <a:prstGeom prst="rect">
            <a:avLst/>
          </a:prstGeom>
        </p:spPr>
      </p:pic>
      <p:pic>
        <p:nvPicPr>
          <p:cNvPr id="18" name="Graphic 17" descr="Marker">
            <a:extLst>
              <a:ext uri="{FF2B5EF4-FFF2-40B4-BE49-F238E27FC236}">
                <a16:creationId xmlns:a16="http://schemas.microsoft.com/office/drawing/2014/main" id="{ED169EFF-E01B-43AA-AD37-75E0C5D40D9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31919" y="3921540"/>
            <a:ext cx="228600" cy="228600"/>
          </a:xfrm>
          <a:prstGeom prst="rect">
            <a:avLst/>
          </a:prstGeom>
        </p:spPr>
      </p:pic>
      <p:pic>
        <p:nvPicPr>
          <p:cNvPr id="19" name="Graphic 18" descr="Marker">
            <a:extLst>
              <a:ext uri="{FF2B5EF4-FFF2-40B4-BE49-F238E27FC236}">
                <a16:creationId xmlns:a16="http://schemas.microsoft.com/office/drawing/2014/main" id="{00DC25E8-C852-4938-A20C-35D164441AD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13818" y="4063806"/>
            <a:ext cx="228600" cy="228600"/>
          </a:xfrm>
          <a:prstGeom prst="rect">
            <a:avLst/>
          </a:prstGeom>
        </p:spPr>
      </p:pic>
      <p:pic>
        <p:nvPicPr>
          <p:cNvPr id="20" name="Graphic 19" descr="Marker">
            <a:extLst>
              <a:ext uri="{FF2B5EF4-FFF2-40B4-BE49-F238E27FC236}">
                <a16:creationId xmlns:a16="http://schemas.microsoft.com/office/drawing/2014/main" id="{65DD493E-CDBE-4FC1-9268-D909C21BBC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75281" y="4261826"/>
            <a:ext cx="228600" cy="228600"/>
          </a:xfrm>
          <a:prstGeom prst="rect">
            <a:avLst/>
          </a:prstGeom>
        </p:spPr>
      </p:pic>
      <p:pic>
        <p:nvPicPr>
          <p:cNvPr id="21" name="Graphic 20" descr="Marker">
            <a:extLst>
              <a:ext uri="{FF2B5EF4-FFF2-40B4-BE49-F238E27FC236}">
                <a16:creationId xmlns:a16="http://schemas.microsoft.com/office/drawing/2014/main" id="{632E215D-07EC-4CD0-8494-3D018CF4D7F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70808" y="4301067"/>
            <a:ext cx="228600" cy="228600"/>
          </a:xfrm>
          <a:prstGeom prst="rect">
            <a:avLst/>
          </a:prstGeom>
        </p:spPr>
      </p:pic>
      <p:pic>
        <p:nvPicPr>
          <p:cNvPr id="22" name="Graphic 21" descr="Marker">
            <a:extLst>
              <a:ext uri="{FF2B5EF4-FFF2-40B4-BE49-F238E27FC236}">
                <a16:creationId xmlns:a16="http://schemas.microsoft.com/office/drawing/2014/main" id="{653233BA-593E-469F-8CED-D41EF229BC1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0699" y="4724699"/>
            <a:ext cx="228600" cy="228600"/>
          </a:xfrm>
          <a:prstGeom prst="rect">
            <a:avLst/>
          </a:prstGeom>
        </p:spPr>
      </p:pic>
      <p:pic>
        <p:nvPicPr>
          <p:cNvPr id="23" name="Graphic 22" descr="Marker">
            <a:extLst>
              <a:ext uri="{FF2B5EF4-FFF2-40B4-BE49-F238E27FC236}">
                <a16:creationId xmlns:a16="http://schemas.microsoft.com/office/drawing/2014/main" id="{47EC1AC6-9DF1-4E1F-8ED4-F2E25DD36AD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31919" y="4903129"/>
            <a:ext cx="228600" cy="228600"/>
          </a:xfrm>
          <a:prstGeom prst="rect">
            <a:avLst/>
          </a:prstGeom>
        </p:spPr>
      </p:pic>
      <p:pic>
        <p:nvPicPr>
          <p:cNvPr id="24" name="Graphic 23" descr="Marker">
            <a:extLst>
              <a:ext uri="{FF2B5EF4-FFF2-40B4-BE49-F238E27FC236}">
                <a16:creationId xmlns:a16="http://schemas.microsoft.com/office/drawing/2014/main" id="{155376BE-044D-49C9-8087-F1AA3A33887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3881" y="4887134"/>
            <a:ext cx="228600" cy="228600"/>
          </a:xfrm>
          <a:prstGeom prst="rect">
            <a:avLst/>
          </a:prstGeom>
        </p:spPr>
      </p:pic>
      <p:pic>
        <p:nvPicPr>
          <p:cNvPr id="25" name="Graphic 24" descr="Marker">
            <a:extLst>
              <a:ext uri="{FF2B5EF4-FFF2-40B4-BE49-F238E27FC236}">
                <a16:creationId xmlns:a16="http://schemas.microsoft.com/office/drawing/2014/main" id="{1ADB1922-08A8-4C16-AEB6-343E034492B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34082" y="5073272"/>
            <a:ext cx="228600" cy="228600"/>
          </a:xfrm>
          <a:prstGeom prst="rect">
            <a:avLst/>
          </a:prstGeom>
        </p:spPr>
      </p:pic>
      <p:pic>
        <p:nvPicPr>
          <p:cNvPr id="26" name="Graphic 25" descr="Marker">
            <a:extLst>
              <a:ext uri="{FF2B5EF4-FFF2-40B4-BE49-F238E27FC236}">
                <a16:creationId xmlns:a16="http://schemas.microsoft.com/office/drawing/2014/main" id="{3BD308C8-1638-4C5F-A3D2-3AB339D694C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17619" y="5324603"/>
            <a:ext cx="228600" cy="228600"/>
          </a:xfrm>
          <a:prstGeom prst="rect">
            <a:avLst/>
          </a:prstGeom>
        </p:spPr>
      </p:pic>
      <p:pic>
        <p:nvPicPr>
          <p:cNvPr id="27" name="Graphic 26" descr="Marker">
            <a:extLst>
              <a:ext uri="{FF2B5EF4-FFF2-40B4-BE49-F238E27FC236}">
                <a16:creationId xmlns:a16="http://schemas.microsoft.com/office/drawing/2014/main" id="{040E4C67-5529-4721-B675-10A5520FFDF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9019" y="3659390"/>
            <a:ext cx="228600" cy="228600"/>
          </a:xfrm>
          <a:prstGeom prst="rect">
            <a:avLst/>
          </a:prstGeom>
        </p:spPr>
      </p:pic>
      <p:pic>
        <p:nvPicPr>
          <p:cNvPr id="28" name="Graphic 27" descr="Marker">
            <a:extLst>
              <a:ext uri="{FF2B5EF4-FFF2-40B4-BE49-F238E27FC236}">
                <a16:creationId xmlns:a16="http://schemas.microsoft.com/office/drawing/2014/main" id="{32C174B6-E9B6-4033-9CFD-044709CDC7E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80817" y="3736197"/>
            <a:ext cx="228600" cy="228600"/>
          </a:xfrm>
          <a:prstGeom prst="rect">
            <a:avLst/>
          </a:prstGeom>
        </p:spPr>
      </p:pic>
      <p:pic>
        <p:nvPicPr>
          <p:cNvPr id="29" name="Graphic 28" descr="Marker">
            <a:extLst>
              <a:ext uri="{FF2B5EF4-FFF2-40B4-BE49-F238E27FC236}">
                <a16:creationId xmlns:a16="http://schemas.microsoft.com/office/drawing/2014/main" id="{69B83266-119C-44E5-AD84-B317CA2DAD3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48164" y="3255234"/>
            <a:ext cx="228600" cy="228600"/>
          </a:xfrm>
          <a:prstGeom prst="rect">
            <a:avLst/>
          </a:prstGeom>
        </p:spPr>
      </p:pic>
      <p:pic>
        <p:nvPicPr>
          <p:cNvPr id="30" name="Graphic 29" descr="Marker">
            <a:extLst>
              <a:ext uri="{FF2B5EF4-FFF2-40B4-BE49-F238E27FC236}">
                <a16:creationId xmlns:a16="http://schemas.microsoft.com/office/drawing/2014/main" id="{A44C901E-156D-4253-BC08-AA40260847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61618" y="3018368"/>
            <a:ext cx="228600" cy="228600"/>
          </a:xfrm>
          <a:prstGeom prst="rect">
            <a:avLst/>
          </a:prstGeom>
        </p:spPr>
      </p:pic>
      <p:pic>
        <p:nvPicPr>
          <p:cNvPr id="41" name="Graphic 40" descr="Marker">
            <a:extLst>
              <a:ext uri="{FF2B5EF4-FFF2-40B4-BE49-F238E27FC236}">
                <a16:creationId xmlns:a16="http://schemas.microsoft.com/office/drawing/2014/main" id="{1C4A6FB3-09E1-4C6E-9A18-AD9F4F0DCDD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7825" y="1463606"/>
            <a:ext cx="228600" cy="228600"/>
          </a:xfrm>
          <a:prstGeom prst="rect">
            <a:avLst/>
          </a:prstGeom>
        </p:spPr>
      </p:pic>
      <p:pic>
        <p:nvPicPr>
          <p:cNvPr id="42" name="Graphic 41" descr="Marker">
            <a:extLst>
              <a:ext uri="{FF2B5EF4-FFF2-40B4-BE49-F238E27FC236}">
                <a16:creationId xmlns:a16="http://schemas.microsoft.com/office/drawing/2014/main" id="{1335CA50-908C-4F35-8B2F-72846B1BC02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14123" y="3825098"/>
            <a:ext cx="228600" cy="228600"/>
          </a:xfrm>
          <a:prstGeom prst="rect">
            <a:avLst/>
          </a:prstGeom>
        </p:spPr>
      </p:pic>
      <p:pic>
        <p:nvPicPr>
          <p:cNvPr id="43" name="Graphic 42" descr="Marker">
            <a:extLst>
              <a:ext uri="{FF2B5EF4-FFF2-40B4-BE49-F238E27FC236}">
                <a16:creationId xmlns:a16="http://schemas.microsoft.com/office/drawing/2014/main" id="{9BCCAA88-C017-49D7-8BAE-17943DB9D0E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58832" y="4479350"/>
            <a:ext cx="228600" cy="228600"/>
          </a:xfrm>
          <a:prstGeom prst="rect">
            <a:avLst/>
          </a:prstGeom>
        </p:spPr>
      </p:pic>
      <p:pic>
        <p:nvPicPr>
          <p:cNvPr id="44" name="Graphic 43" descr="Marker">
            <a:extLst>
              <a:ext uri="{FF2B5EF4-FFF2-40B4-BE49-F238E27FC236}">
                <a16:creationId xmlns:a16="http://schemas.microsoft.com/office/drawing/2014/main" id="{86BCE425-AB3D-42DA-968E-15B7649E33C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3670" y="4596264"/>
            <a:ext cx="228600" cy="228600"/>
          </a:xfrm>
          <a:prstGeom prst="rect">
            <a:avLst/>
          </a:prstGeom>
        </p:spPr>
      </p:pic>
      <p:pic>
        <p:nvPicPr>
          <p:cNvPr id="45" name="Graphic 44" descr="Marker">
            <a:extLst>
              <a:ext uri="{FF2B5EF4-FFF2-40B4-BE49-F238E27FC236}">
                <a16:creationId xmlns:a16="http://schemas.microsoft.com/office/drawing/2014/main" id="{D001381F-32B6-4429-8FC0-084B457BEB9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85974" y="4230106"/>
            <a:ext cx="228600" cy="228600"/>
          </a:xfrm>
          <a:prstGeom prst="rect">
            <a:avLst/>
          </a:prstGeom>
        </p:spPr>
      </p:pic>
      <p:pic>
        <p:nvPicPr>
          <p:cNvPr id="46" name="Graphic 45" descr="Marker">
            <a:extLst>
              <a:ext uri="{FF2B5EF4-FFF2-40B4-BE49-F238E27FC236}">
                <a16:creationId xmlns:a16="http://schemas.microsoft.com/office/drawing/2014/main" id="{2C443456-F5D7-4623-8695-CB86D951F66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72873" y="4787236"/>
            <a:ext cx="228600" cy="228600"/>
          </a:xfrm>
          <a:prstGeom prst="rect">
            <a:avLst/>
          </a:prstGeom>
        </p:spPr>
      </p:pic>
      <p:pic>
        <p:nvPicPr>
          <p:cNvPr id="47" name="Graphic 46" descr="Australia">
            <a:extLst>
              <a:ext uri="{FF2B5EF4-FFF2-40B4-BE49-F238E27FC236}">
                <a16:creationId xmlns:a16="http://schemas.microsoft.com/office/drawing/2014/main" id="{F8C2A181-86B4-4992-A365-D0A66FFD93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63142" y="3659390"/>
            <a:ext cx="2029166" cy="2029166"/>
          </a:xfrm>
          <a:prstGeom prst="rect">
            <a:avLst/>
          </a:prstGeom>
        </p:spPr>
      </p:pic>
      <p:pic>
        <p:nvPicPr>
          <p:cNvPr id="48" name="Graphic 47" descr="Marker">
            <a:extLst>
              <a:ext uri="{FF2B5EF4-FFF2-40B4-BE49-F238E27FC236}">
                <a16:creationId xmlns:a16="http://schemas.microsoft.com/office/drawing/2014/main" id="{A5450C09-2F18-4C03-BABC-71E0E41D746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67308" y="2044408"/>
            <a:ext cx="228600" cy="228600"/>
          </a:xfrm>
          <a:prstGeom prst="rect">
            <a:avLst/>
          </a:prstGeom>
        </p:spPr>
      </p:pic>
      <p:pic>
        <p:nvPicPr>
          <p:cNvPr id="49" name="Graphic 48" descr="Marker">
            <a:extLst>
              <a:ext uri="{FF2B5EF4-FFF2-40B4-BE49-F238E27FC236}">
                <a16:creationId xmlns:a16="http://schemas.microsoft.com/office/drawing/2014/main" id="{B6E03E65-CD8D-4EBD-B0C3-B6D3A64484B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22279" y="2850489"/>
            <a:ext cx="228600" cy="228600"/>
          </a:xfrm>
          <a:prstGeom prst="rect">
            <a:avLst/>
          </a:prstGeom>
        </p:spPr>
      </p:pic>
      <p:pic>
        <p:nvPicPr>
          <p:cNvPr id="50" name="Graphic 49" descr="Marker">
            <a:extLst>
              <a:ext uri="{FF2B5EF4-FFF2-40B4-BE49-F238E27FC236}">
                <a16:creationId xmlns:a16="http://schemas.microsoft.com/office/drawing/2014/main" id="{61510172-58B3-42BA-A119-40924D47E75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0274" y="2412242"/>
            <a:ext cx="228600" cy="228600"/>
          </a:xfrm>
          <a:prstGeom prst="rect">
            <a:avLst/>
          </a:prstGeom>
        </p:spPr>
      </p:pic>
      <p:pic>
        <p:nvPicPr>
          <p:cNvPr id="51" name="Graphic 50" descr="Marker">
            <a:extLst>
              <a:ext uri="{FF2B5EF4-FFF2-40B4-BE49-F238E27FC236}">
                <a16:creationId xmlns:a16="http://schemas.microsoft.com/office/drawing/2014/main" id="{786D2918-508A-49AD-AD6F-043177A70C9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52981" y="3329414"/>
            <a:ext cx="228600" cy="228600"/>
          </a:xfrm>
          <a:prstGeom prst="rect">
            <a:avLst/>
          </a:prstGeom>
        </p:spPr>
      </p:pic>
      <p:pic>
        <p:nvPicPr>
          <p:cNvPr id="52" name="Graphic 51" descr="Marker">
            <a:extLst>
              <a:ext uri="{FF2B5EF4-FFF2-40B4-BE49-F238E27FC236}">
                <a16:creationId xmlns:a16="http://schemas.microsoft.com/office/drawing/2014/main" id="{FC0B0BEE-FA0F-4272-946B-C75C382B16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47678" y="3442121"/>
            <a:ext cx="228600" cy="228600"/>
          </a:xfrm>
          <a:prstGeom prst="rect">
            <a:avLst/>
          </a:prstGeom>
        </p:spPr>
      </p:pic>
      <p:pic>
        <p:nvPicPr>
          <p:cNvPr id="53" name="Graphic 52" descr="Marker">
            <a:extLst>
              <a:ext uri="{FF2B5EF4-FFF2-40B4-BE49-F238E27FC236}">
                <a16:creationId xmlns:a16="http://schemas.microsoft.com/office/drawing/2014/main" id="{5A783DAF-EA38-4D20-A396-F0B8552CC50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28007" y="3230213"/>
            <a:ext cx="228600" cy="228600"/>
          </a:xfrm>
          <a:prstGeom prst="rect">
            <a:avLst/>
          </a:prstGeom>
        </p:spPr>
      </p:pic>
      <p:pic>
        <p:nvPicPr>
          <p:cNvPr id="54" name="Graphic 53" descr="Marker">
            <a:extLst>
              <a:ext uri="{FF2B5EF4-FFF2-40B4-BE49-F238E27FC236}">
                <a16:creationId xmlns:a16="http://schemas.microsoft.com/office/drawing/2014/main" id="{478F2783-1BC2-40D5-871C-B9AE6564A6A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73543" y="3209577"/>
            <a:ext cx="228600" cy="228600"/>
          </a:xfrm>
          <a:prstGeom prst="rect">
            <a:avLst/>
          </a:prstGeom>
        </p:spPr>
      </p:pic>
      <p:pic>
        <p:nvPicPr>
          <p:cNvPr id="55" name="Graphic 54" descr="Marker">
            <a:extLst>
              <a:ext uri="{FF2B5EF4-FFF2-40B4-BE49-F238E27FC236}">
                <a16:creationId xmlns:a16="http://schemas.microsoft.com/office/drawing/2014/main" id="{3E628F20-AEF2-4BD3-8D81-7675BA593D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13464" y="2958616"/>
            <a:ext cx="228600" cy="228600"/>
          </a:xfrm>
          <a:prstGeom prst="rect">
            <a:avLst/>
          </a:prstGeom>
        </p:spPr>
      </p:pic>
      <p:pic>
        <p:nvPicPr>
          <p:cNvPr id="56" name="Graphic 55" descr="Marker">
            <a:extLst>
              <a:ext uri="{FF2B5EF4-FFF2-40B4-BE49-F238E27FC236}">
                <a16:creationId xmlns:a16="http://schemas.microsoft.com/office/drawing/2014/main" id="{F3FF7548-ED37-4655-B4D9-BF6E510C18D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63424" y="5036017"/>
            <a:ext cx="228600" cy="228600"/>
          </a:xfrm>
          <a:prstGeom prst="rect">
            <a:avLst/>
          </a:prstGeom>
        </p:spPr>
      </p:pic>
      <p:pic>
        <p:nvPicPr>
          <p:cNvPr id="57" name="Graphic 56" descr="Marker">
            <a:extLst>
              <a:ext uri="{FF2B5EF4-FFF2-40B4-BE49-F238E27FC236}">
                <a16:creationId xmlns:a16="http://schemas.microsoft.com/office/drawing/2014/main" id="{8EF4028F-5DEF-4A49-8105-0695AC2E02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1472" y="4673972"/>
            <a:ext cx="228600" cy="228600"/>
          </a:xfrm>
          <a:prstGeom prst="rect">
            <a:avLst/>
          </a:prstGeom>
        </p:spPr>
      </p:pic>
      <p:pic>
        <p:nvPicPr>
          <p:cNvPr id="58" name="Graphic 57" descr="Marker">
            <a:extLst>
              <a:ext uri="{FF2B5EF4-FFF2-40B4-BE49-F238E27FC236}">
                <a16:creationId xmlns:a16="http://schemas.microsoft.com/office/drawing/2014/main" id="{C1B276EA-9E67-4B65-823B-85414B33DD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76535" y="3850497"/>
            <a:ext cx="228600" cy="228600"/>
          </a:xfrm>
          <a:prstGeom prst="rect">
            <a:avLst/>
          </a:prstGeom>
        </p:spPr>
      </p:pic>
      <p:pic>
        <p:nvPicPr>
          <p:cNvPr id="59" name="Graphic 58" descr="Marker">
            <a:extLst>
              <a:ext uri="{FF2B5EF4-FFF2-40B4-BE49-F238E27FC236}">
                <a16:creationId xmlns:a16="http://schemas.microsoft.com/office/drawing/2014/main" id="{2947309B-FA13-4D5F-A430-65CFC8BE113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53040" y="3717647"/>
            <a:ext cx="228600" cy="228600"/>
          </a:xfrm>
          <a:prstGeom prst="rect">
            <a:avLst/>
          </a:prstGeom>
        </p:spPr>
      </p:pic>
      <p:pic>
        <p:nvPicPr>
          <p:cNvPr id="60" name="Graphic 59" descr="Marker">
            <a:extLst>
              <a:ext uri="{FF2B5EF4-FFF2-40B4-BE49-F238E27FC236}">
                <a16:creationId xmlns:a16="http://schemas.microsoft.com/office/drawing/2014/main" id="{0660D8D4-7D0B-4456-BF1E-DB4D2808BF1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3604" y="2520390"/>
            <a:ext cx="228600" cy="228600"/>
          </a:xfrm>
          <a:prstGeom prst="rect">
            <a:avLst/>
          </a:prstGeom>
        </p:spPr>
      </p:pic>
      <p:pic>
        <p:nvPicPr>
          <p:cNvPr id="61" name="Graphic 60" descr="Marker">
            <a:extLst>
              <a:ext uri="{FF2B5EF4-FFF2-40B4-BE49-F238E27FC236}">
                <a16:creationId xmlns:a16="http://schemas.microsoft.com/office/drawing/2014/main" id="{7F590F4F-453C-477F-8223-261F75758C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01317" y="2138614"/>
            <a:ext cx="228600" cy="228600"/>
          </a:xfrm>
          <a:prstGeom prst="rect">
            <a:avLst/>
          </a:prstGeom>
        </p:spPr>
      </p:pic>
      <p:pic>
        <p:nvPicPr>
          <p:cNvPr id="62" name="Graphic 61" descr="Marker">
            <a:extLst>
              <a:ext uri="{FF2B5EF4-FFF2-40B4-BE49-F238E27FC236}">
                <a16:creationId xmlns:a16="http://schemas.microsoft.com/office/drawing/2014/main" id="{86170DDA-813F-4997-8490-4D1FF8DE451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36198" y="2235437"/>
            <a:ext cx="228600" cy="228600"/>
          </a:xfrm>
          <a:prstGeom prst="rect">
            <a:avLst/>
          </a:prstGeom>
        </p:spPr>
      </p:pic>
      <p:pic>
        <p:nvPicPr>
          <p:cNvPr id="63" name="Graphic 62" descr="Marker">
            <a:extLst>
              <a:ext uri="{FF2B5EF4-FFF2-40B4-BE49-F238E27FC236}">
                <a16:creationId xmlns:a16="http://schemas.microsoft.com/office/drawing/2014/main" id="{8CD42A68-655B-4E1F-9893-665A7E0BE7E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79402" y="2077134"/>
            <a:ext cx="228600" cy="228600"/>
          </a:xfrm>
          <a:prstGeom prst="rect">
            <a:avLst/>
          </a:prstGeom>
        </p:spPr>
      </p:pic>
      <p:pic>
        <p:nvPicPr>
          <p:cNvPr id="64" name="Graphic 63" descr="Marker">
            <a:extLst>
              <a:ext uri="{FF2B5EF4-FFF2-40B4-BE49-F238E27FC236}">
                <a16:creationId xmlns:a16="http://schemas.microsoft.com/office/drawing/2014/main" id="{9EE3AED2-F6D3-4745-949D-9FA7B5EE2D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37616" y="3760587"/>
            <a:ext cx="228600" cy="228600"/>
          </a:xfrm>
          <a:prstGeom prst="rect">
            <a:avLst/>
          </a:prstGeom>
        </p:spPr>
      </p:pic>
      <p:pic>
        <p:nvPicPr>
          <p:cNvPr id="65" name="Graphic 64" descr="Marker">
            <a:extLst>
              <a:ext uri="{FF2B5EF4-FFF2-40B4-BE49-F238E27FC236}">
                <a16:creationId xmlns:a16="http://schemas.microsoft.com/office/drawing/2014/main" id="{B2AB80F0-9F0E-406D-8BB5-F3C6276A4E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33099" y="3733261"/>
            <a:ext cx="228600" cy="228600"/>
          </a:xfrm>
          <a:prstGeom prst="rect">
            <a:avLst/>
          </a:prstGeom>
        </p:spPr>
      </p:pic>
      <p:pic>
        <p:nvPicPr>
          <p:cNvPr id="66" name="Graphic 65" descr="Marker">
            <a:extLst>
              <a:ext uri="{FF2B5EF4-FFF2-40B4-BE49-F238E27FC236}">
                <a16:creationId xmlns:a16="http://schemas.microsoft.com/office/drawing/2014/main" id="{2B749236-E87D-469D-A23D-ADF1E4DD709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38740" y="3263634"/>
            <a:ext cx="228600" cy="228600"/>
          </a:xfrm>
          <a:prstGeom prst="rect">
            <a:avLst/>
          </a:prstGeom>
        </p:spPr>
      </p:pic>
      <p:pic>
        <p:nvPicPr>
          <p:cNvPr id="67" name="Graphic 66" descr="Marker">
            <a:extLst>
              <a:ext uri="{FF2B5EF4-FFF2-40B4-BE49-F238E27FC236}">
                <a16:creationId xmlns:a16="http://schemas.microsoft.com/office/drawing/2014/main" id="{4966EE05-A969-4BA8-9EEB-D2563A61B34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60985" y="2888122"/>
            <a:ext cx="228600" cy="228600"/>
          </a:xfrm>
          <a:prstGeom prst="rect">
            <a:avLst/>
          </a:prstGeom>
        </p:spPr>
      </p:pic>
      <p:pic>
        <p:nvPicPr>
          <p:cNvPr id="68" name="Graphic 67" descr="Marker">
            <a:extLst>
              <a:ext uri="{FF2B5EF4-FFF2-40B4-BE49-F238E27FC236}">
                <a16:creationId xmlns:a16="http://schemas.microsoft.com/office/drawing/2014/main" id="{64E5B579-2358-49DB-B02C-54822D7CF19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88258" y="2891368"/>
            <a:ext cx="228600" cy="228600"/>
          </a:xfrm>
          <a:prstGeom prst="rect">
            <a:avLst/>
          </a:prstGeom>
        </p:spPr>
      </p:pic>
      <p:pic>
        <p:nvPicPr>
          <p:cNvPr id="69" name="Graphic 68" descr="Marker">
            <a:extLst>
              <a:ext uri="{FF2B5EF4-FFF2-40B4-BE49-F238E27FC236}">
                <a16:creationId xmlns:a16="http://schemas.microsoft.com/office/drawing/2014/main" id="{0AF912A9-A375-44CB-9BC8-8F68C981FA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59658" y="3306433"/>
            <a:ext cx="228600" cy="228600"/>
          </a:xfrm>
          <a:prstGeom prst="rect">
            <a:avLst/>
          </a:prstGeom>
        </p:spPr>
      </p:pic>
      <p:pic>
        <p:nvPicPr>
          <p:cNvPr id="70" name="Graphic 69" descr="Marker">
            <a:extLst>
              <a:ext uri="{FF2B5EF4-FFF2-40B4-BE49-F238E27FC236}">
                <a16:creationId xmlns:a16="http://schemas.microsoft.com/office/drawing/2014/main" id="{174FB5F9-5BCE-4599-837C-C7E607F64A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11492" y="3319663"/>
            <a:ext cx="228600" cy="228600"/>
          </a:xfrm>
          <a:prstGeom prst="rect">
            <a:avLst/>
          </a:prstGeom>
        </p:spPr>
      </p:pic>
      <p:pic>
        <p:nvPicPr>
          <p:cNvPr id="71" name="Graphic 70" descr="Marker">
            <a:extLst>
              <a:ext uri="{FF2B5EF4-FFF2-40B4-BE49-F238E27FC236}">
                <a16:creationId xmlns:a16="http://schemas.microsoft.com/office/drawing/2014/main" id="{C107E5C6-06DC-46B3-B81F-3BD46831728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7793" y="2464037"/>
            <a:ext cx="228600" cy="228600"/>
          </a:xfrm>
          <a:prstGeom prst="rect">
            <a:avLst/>
          </a:prstGeom>
        </p:spPr>
      </p:pic>
      <p:pic>
        <p:nvPicPr>
          <p:cNvPr id="72" name="Graphic 71" descr="Marker">
            <a:extLst>
              <a:ext uri="{FF2B5EF4-FFF2-40B4-BE49-F238E27FC236}">
                <a16:creationId xmlns:a16="http://schemas.microsoft.com/office/drawing/2014/main" id="{BCFE9912-E0D3-4089-8B07-E5DFFDE25A4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07979" y="2429015"/>
            <a:ext cx="228600" cy="228600"/>
          </a:xfrm>
          <a:prstGeom prst="rect">
            <a:avLst/>
          </a:prstGeom>
        </p:spPr>
      </p:pic>
      <p:pic>
        <p:nvPicPr>
          <p:cNvPr id="73" name="Graphic 72" descr="Marker">
            <a:extLst>
              <a:ext uri="{FF2B5EF4-FFF2-40B4-BE49-F238E27FC236}">
                <a16:creationId xmlns:a16="http://schemas.microsoft.com/office/drawing/2014/main" id="{AD759D2F-3223-400B-9E8B-3BEE580FF03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52194" y="3440579"/>
            <a:ext cx="228600" cy="228600"/>
          </a:xfrm>
          <a:prstGeom prst="rect">
            <a:avLst/>
          </a:prstGeom>
        </p:spPr>
      </p:pic>
      <p:pic>
        <p:nvPicPr>
          <p:cNvPr id="74" name="Graphic 73" descr="Marker">
            <a:extLst>
              <a:ext uri="{FF2B5EF4-FFF2-40B4-BE49-F238E27FC236}">
                <a16:creationId xmlns:a16="http://schemas.microsoft.com/office/drawing/2014/main" id="{3CABBADD-D3CE-4E94-A93E-07D841F7185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48676" y="3546670"/>
            <a:ext cx="228600" cy="228600"/>
          </a:xfrm>
          <a:prstGeom prst="rect">
            <a:avLst/>
          </a:prstGeom>
        </p:spPr>
      </p:pic>
      <p:pic>
        <p:nvPicPr>
          <p:cNvPr id="75" name="Graphic 74" descr="Marker">
            <a:extLst>
              <a:ext uri="{FF2B5EF4-FFF2-40B4-BE49-F238E27FC236}">
                <a16:creationId xmlns:a16="http://schemas.microsoft.com/office/drawing/2014/main" id="{E8C06B08-2709-442C-B399-F542D3CBAEF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37264" y="4899942"/>
            <a:ext cx="228600" cy="228600"/>
          </a:xfrm>
          <a:prstGeom prst="rect">
            <a:avLst/>
          </a:prstGeom>
        </p:spPr>
      </p:pic>
      <p:pic>
        <p:nvPicPr>
          <p:cNvPr id="76" name="Graphic 75" descr="Marker">
            <a:extLst>
              <a:ext uri="{FF2B5EF4-FFF2-40B4-BE49-F238E27FC236}">
                <a16:creationId xmlns:a16="http://schemas.microsoft.com/office/drawing/2014/main" id="{494BE212-E52C-4AC4-8996-3123603BEBE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16696" y="3234985"/>
            <a:ext cx="228600" cy="228600"/>
          </a:xfrm>
          <a:prstGeom prst="rect">
            <a:avLst/>
          </a:prstGeom>
        </p:spPr>
      </p:pic>
      <p:pic>
        <p:nvPicPr>
          <p:cNvPr id="77" name="Graphic 76" descr="Marker">
            <a:extLst>
              <a:ext uri="{FF2B5EF4-FFF2-40B4-BE49-F238E27FC236}">
                <a16:creationId xmlns:a16="http://schemas.microsoft.com/office/drawing/2014/main" id="{FB870F11-FEE5-455E-8B48-A3B9D8EE4C3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28423" y="3070880"/>
            <a:ext cx="228600" cy="228600"/>
          </a:xfrm>
          <a:prstGeom prst="rect">
            <a:avLst/>
          </a:prstGeom>
        </p:spPr>
      </p:pic>
      <p:pic>
        <p:nvPicPr>
          <p:cNvPr id="78" name="Graphic 77" descr="Marker">
            <a:extLst>
              <a:ext uri="{FF2B5EF4-FFF2-40B4-BE49-F238E27FC236}">
                <a16:creationId xmlns:a16="http://schemas.microsoft.com/office/drawing/2014/main" id="{E8F94172-1308-4963-A1B2-E458FE9836A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76726" y="4767666"/>
            <a:ext cx="228600" cy="228600"/>
          </a:xfrm>
          <a:prstGeom prst="rect">
            <a:avLst/>
          </a:prstGeom>
        </p:spPr>
      </p:pic>
      <p:pic>
        <p:nvPicPr>
          <p:cNvPr id="79" name="Graphic 78" descr="Marker">
            <a:extLst>
              <a:ext uri="{FF2B5EF4-FFF2-40B4-BE49-F238E27FC236}">
                <a16:creationId xmlns:a16="http://schemas.microsoft.com/office/drawing/2014/main" id="{B0C06864-6AC9-4BEF-8DBF-60188CEA83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64354" y="4671342"/>
            <a:ext cx="228600" cy="228600"/>
          </a:xfrm>
          <a:prstGeom prst="rect">
            <a:avLst/>
          </a:prstGeom>
        </p:spPr>
      </p:pic>
      <p:pic>
        <p:nvPicPr>
          <p:cNvPr id="80" name="Graphic 79" descr="Marker">
            <a:extLst>
              <a:ext uri="{FF2B5EF4-FFF2-40B4-BE49-F238E27FC236}">
                <a16:creationId xmlns:a16="http://schemas.microsoft.com/office/drawing/2014/main" id="{C4C7CB11-3202-4FA2-AEC8-7D19C7CF92E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05743" y="4450724"/>
            <a:ext cx="228600" cy="228600"/>
          </a:xfrm>
          <a:prstGeom prst="rect">
            <a:avLst/>
          </a:prstGeom>
        </p:spPr>
      </p:pic>
      <p:pic>
        <p:nvPicPr>
          <p:cNvPr id="81" name="Graphic 80" descr="Marker">
            <a:extLst>
              <a:ext uri="{FF2B5EF4-FFF2-40B4-BE49-F238E27FC236}">
                <a16:creationId xmlns:a16="http://schemas.microsoft.com/office/drawing/2014/main" id="{6D1A53DE-DF55-4F69-8E15-ADB24CE0A70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6652" y="3930009"/>
            <a:ext cx="228600" cy="228600"/>
          </a:xfrm>
          <a:prstGeom prst="rect">
            <a:avLst/>
          </a:prstGeom>
        </p:spPr>
      </p:pic>
      <p:pic>
        <p:nvPicPr>
          <p:cNvPr id="82" name="Graphic 81" descr="Marker">
            <a:extLst>
              <a:ext uri="{FF2B5EF4-FFF2-40B4-BE49-F238E27FC236}">
                <a16:creationId xmlns:a16="http://schemas.microsoft.com/office/drawing/2014/main" id="{656A1DDC-306A-41D9-883F-8994CE70E1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2954" y="3844090"/>
            <a:ext cx="228600" cy="228600"/>
          </a:xfrm>
          <a:prstGeom prst="rect">
            <a:avLst/>
          </a:prstGeom>
        </p:spPr>
      </p:pic>
      <p:pic>
        <p:nvPicPr>
          <p:cNvPr id="83" name="Graphic 82" descr="Marker">
            <a:extLst>
              <a:ext uri="{FF2B5EF4-FFF2-40B4-BE49-F238E27FC236}">
                <a16:creationId xmlns:a16="http://schemas.microsoft.com/office/drawing/2014/main" id="{5E3CAB3D-B4ED-4056-9E58-629312995E1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90916" y="3687264"/>
            <a:ext cx="228600" cy="228600"/>
          </a:xfrm>
          <a:prstGeom prst="rect">
            <a:avLst/>
          </a:prstGeom>
        </p:spPr>
      </p:pic>
      <p:pic>
        <p:nvPicPr>
          <p:cNvPr id="84" name="Graphic 83" descr="Marker">
            <a:extLst>
              <a:ext uri="{FF2B5EF4-FFF2-40B4-BE49-F238E27FC236}">
                <a16:creationId xmlns:a16="http://schemas.microsoft.com/office/drawing/2014/main" id="{DF9AF533-5049-41C2-A5E6-693F18F2192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43493" y="2841383"/>
            <a:ext cx="228600" cy="228600"/>
          </a:xfrm>
          <a:prstGeom prst="rect">
            <a:avLst/>
          </a:prstGeom>
        </p:spPr>
      </p:pic>
      <p:pic>
        <p:nvPicPr>
          <p:cNvPr id="85" name="Graphic 84" descr="Marker">
            <a:extLst>
              <a:ext uri="{FF2B5EF4-FFF2-40B4-BE49-F238E27FC236}">
                <a16:creationId xmlns:a16="http://schemas.microsoft.com/office/drawing/2014/main" id="{D972FF23-7819-426E-8A89-17BC7C3BA53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8664" y="2745733"/>
            <a:ext cx="228600" cy="228600"/>
          </a:xfrm>
          <a:prstGeom prst="rect">
            <a:avLst/>
          </a:prstGeom>
        </p:spPr>
      </p:pic>
      <p:pic>
        <p:nvPicPr>
          <p:cNvPr id="86" name="Graphic 85" descr="Marker">
            <a:extLst>
              <a:ext uri="{FF2B5EF4-FFF2-40B4-BE49-F238E27FC236}">
                <a16:creationId xmlns:a16="http://schemas.microsoft.com/office/drawing/2014/main" id="{CDAB87EF-FB68-4027-B565-F73F92FA7D5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08002" y="2710434"/>
            <a:ext cx="228600" cy="228600"/>
          </a:xfrm>
          <a:prstGeom prst="rect">
            <a:avLst/>
          </a:prstGeom>
        </p:spPr>
      </p:pic>
      <p:pic>
        <p:nvPicPr>
          <p:cNvPr id="87" name="Graphic 86" descr="Marker">
            <a:extLst>
              <a:ext uri="{FF2B5EF4-FFF2-40B4-BE49-F238E27FC236}">
                <a16:creationId xmlns:a16="http://schemas.microsoft.com/office/drawing/2014/main" id="{2AE62D48-B6FC-4FCA-A155-0201AF9365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54490" y="2605093"/>
            <a:ext cx="228600" cy="228600"/>
          </a:xfrm>
          <a:prstGeom prst="rect">
            <a:avLst/>
          </a:prstGeom>
        </p:spPr>
      </p:pic>
      <p:pic>
        <p:nvPicPr>
          <p:cNvPr id="88" name="Graphic 87" descr="Marker">
            <a:extLst>
              <a:ext uri="{FF2B5EF4-FFF2-40B4-BE49-F238E27FC236}">
                <a16:creationId xmlns:a16="http://schemas.microsoft.com/office/drawing/2014/main" id="{7BDD7032-DF96-4DDD-B5EE-F8EC030E763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9411" y="2649096"/>
            <a:ext cx="228600" cy="228600"/>
          </a:xfrm>
          <a:prstGeom prst="rect">
            <a:avLst/>
          </a:prstGeom>
        </p:spPr>
      </p:pic>
      <p:pic>
        <p:nvPicPr>
          <p:cNvPr id="89" name="Graphic 88" descr="Marker">
            <a:extLst>
              <a:ext uri="{FF2B5EF4-FFF2-40B4-BE49-F238E27FC236}">
                <a16:creationId xmlns:a16="http://schemas.microsoft.com/office/drawing/2014/main" id="{0D15D85F-22B6-46A0-A35C-9D9ED36DC7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93702" y="2578657"/>
            <a:ext cx="228600" cy="228600"/>
          </a:xfrm>
          <a:prstGeom prst="rect">
            <a:avLst/>
          </a:prstGeom>
        </p:spPr>
      </p:pic>
      <p:pic>
        <p:nvPicPr>
          <p:cNvPr id="90" name="Graphic 89" descr="Marker">
            <a:extLst>
              <a:ext uri="{FF2B5EF4-FFF2-40B4-BE49-F238E27FC236}">
                <a16:creationId xmlns:a16="http://schemas.microsoft.com/office/drawing/2014/main" id="{8EA4DE62-BD78-488F-970B-C75AAFBCCA6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2190" y="3432370"/>
            <a:ext cx="228600" cy="228600"/>
          </a:xfrm>
          <a:prstGeom prst="rect">
            <a:avLst/>
          </a:prstGeom>
        </p:spPr>
      </p:pic>
      <p:pic>
        <p:nvPicPr>
          <p:cNvPr id="91" name="Graphic 90" descr="Marker">
            <a:extLst>
              <a:ext uri="{FF2B5EF4-FFF2-40B4-BE49-F238E27FC236}">
                <a16:creationId xmlns:a16="http://schemas.microsoft.com/office/drawing/2014/main" id="{6E71D697-F3DB-4037-9CA2-C0AD53865A0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23290" y="3062987"/>
            <a:ext cx="228600" cy="228600"/>
          </a:xfrm>
          <a:prstGeom prst="rect">
            <a:avLst/>
          </a:prstGeom>
        </p:spPr>
      </p:pic>
    </p:spTree>
    <p:extLst>
      <p:ext uri="{BB962C8B-B14F-4D97-AF65-F5344CB8AC3E}">
        <p14:creationId xmlns:p14="http://schemas.microsoft.com/office/powerpoint/2010/main" val="206333606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BA347CE-3AA5-4CC3-B39E-02ECB85635DD}"/>
              </a:ext>
            </a:extLst>
          </p:cNvPr>
          <p:cNvSpPr>
            <a:spLocks noGrp="1" noChangeArrowheads="1"/>
          </p:cNvSpPr>
          <p:nvPr>
            <p:ph type="title"/>
          </p:nvPr>
        </p:nvSpPr>
        <p:spPr>
          <a:xfrm>
            <a:off x="877878" y="380932"/>
            <a:ext cx="7388244" cy="986091"/>
          </a:xfrm>
        </p:spPr>
        <p:txBody>
          <a:bodyPr vert="horz" wrap="square" lIns="81160" tIns="40580" rIns="81160" bIns="40580" numCol="1" anchor="t" anchorCtr="0" compatLnSpc="1">
            <a:prstTxWarp prst="textNoShape">
              <a:avLst/>
            </a:prstTxWarp>
          </a:bodyPr>
          <a:lstStyle/>
          <a:p>
            <a:r>
              <a:rPr lang="en-US" altLang="sv-SE" sz="3323" b="1" dirty="0">
                <a:solidFill>
                  <a:schemeClr val="tx1"/>
                </a:solidFill>
                <a:latin typeface="Arial" panose="020B0604020202020204" pitchFamily="34" charset="0"/>
                <a:cs typeface="Arial" panose="020B0604020202020204" pitchFamily="34" charset="0"/>
              </a:rPr>
              <a:t>Unipower</a:t>
            </a:r>
            <a:br>
              <a:rPr lang="en-US" altLang="sv-SE" sz="3323" b="1" dirty="0">
                <a:solidFill>
                  <a:schemeClr val="tx1"/>
                </a:solidFill>
                <a:latin typeface="Arial" panose="020B0604020202020204" pitchFamily="34" charset="0"/>
                <a:cs typeface="Arial" panose="020B0604020202020204" pitchFamily="34" charset="0"/>
              </a:rPr>
            </a:br>
            <a:r>
              <a:rPr lang="en-US" altLang="sv-SE" sz="3323" b="1" dirty="0">
                <a:solidFill>
                  <a:schemeClr val="tx1"/>
                </a:solidFill>
                <a:latin typeface="Arial" panose="020B0604020202020204" pitchFamily="34" charset="0"/>
                <a:cs typeface="Arial" panose="020B0604020202020204" pitchFamily="34" charset="0"/>
              </a:rPr>
              <a:t>Some of our references</a:t>
            </a:r>
            <a:br>
              <a:rPr lang="en-US" altLang="sv-SE" sz="4602" dirty="0">
                <a:solidFill>
                  <a:schemeClr val="tx1"/>
                </a:solidFill>
              </a:rPr>
            </a:br>
            <a:endParaRPr lang="en-US" altLang="sv-SE" b="1" dirty="0"/>
          </a:p>
        </p:txBody>
      </p:sp>
      <p:pic>
        <p:nvPicPr>
          <p:cNvPr id="21" name="Picture 20" descr="A picture containing drawing&#10;&#10;Description automatically generated">
            <a:extLst>
              <a:ext uri="{FF2B5EF4-FFF2-40B4-BE49-F238E27FC236}">
                <a16:creationId xmlns:a16="http://schemas.microsoft.com/office/drawing/2014/main" id="{A601C126-91CD-47EA-9B54-25916BC49BE6}"/>
              </a:ext>
            </a:extLst>
          </p:cNvPr>
          <p:cNvPicPr>
            <a:picLocks noChangeAspect="1"/>
          </p:cNvPicPr>
          <p:nvPr/>
        </p:nvPicPr>
        <p:blipFill rotWithShape="1">
          <a:blip r:embed="rId3">
            <a:extLst>
              <a:ext uri="{28A0092B-C50C-407E-A947-70E740481C1C}">
                <a14:useLocalDpi xmlns:a14="http://schemas.microsoft.com/office/drawing/2010/main" val="0"/>
              </a:ext>
            </a:extLst>
          </a:blip>
          <a:srcRect t="28793" b="24187"/>
          <a:stretch/>
        </p:blipFill>
        <p:spPr>
          <a:xfrm>
            <a:off x="1568025" y="2590174"/>
            <a:ext cx="1011537" cy="475620"/>
          </a:xfrm>
          <a:prstGeom prst="rect">
            <a:avLst/>
          </a:prstGeom>
        </p:spPr>
      </p:pic>
      <p:pic>
        <p:nvPicPr>
          <p:cNvPr id="22" name="Bildobjekt 17">
            <a:extLst>
              <a:ext uri="{FF2B5EF4-FFF2-40B4-BE49-F238E27FC236}">
                <a16:creationId xmlns:a16="http://schemas.microsoft.com/office/drawing/2014/main" id="{7F389D8E-4275-4109-AAA2-2DE6984EC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733" y="2509033"/>
            <a:ext cx="606559" cy="606559"/>
          </a:xfrm>
          <a:prstGeom prst="rect">
            <a:avLst/>
          </a:prstGeom>
        </p:spPr>
      </p:pic>
      <p:pic>
        <p:nvPicPr>
          <p:cNvPr id="23" name="Bildobjekt 19">
            <a:extLst>
              <a:ext uri="{FF2B5EF4-FFF2-40B4-BE49-F238E27FC236}">
                <a16:creationId xmlns:a16="http://schemas.microsoft.com/office/drawing/2014/main" id="{5E081794-18E5-4116-AD44-EF10A36EA0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191" y="4792402"/>
            <a:ext cx="1195864" cy="243226"/>
          </a:xfrm>
          <a:prstGeom prst="rect">
            <a:avLst/>
          </a:prstGeom>
        </p:spPr>
      </p:pic>
      <p:pic>
        <p:nvPicPr>
          <p:cNvPr id="24" name="Bildobjekt 20">
            <a:extLst>
              <a:ext uri="{FF2B5EF4-FFF2-40B4-BE49-F238E27FC236}">
                <a16:creationId xmlns:a16="http://schemas.microsoft.com/office/drawing/2014/main" id="{BEDD17B4-F522-4467-8D68-D7A45B2B0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603" y="2442274"/>
            <a:ext cx="966290" cy="616585"/>
          </a:xfrm>
          <a:prstGeom prst="rect">
            <a:avLst/>
          </a:prstGeom>
        </p:spPr>
      </p:pic>
      <p:pic>
        <p:nvPicPr>
          <p:cNvPr id="25" name="Bildobjekt 21">
            <a:extLst>
              <a:ext uri="{FF2B5EF4-FFF2-40B4-BE49-F238E27FC236}">
                <a16:creationId xmlns:a16="http://schemas.microsoft.com/office/drawing/2014/main" id="{ED6A22C0-3051-4673-8A95-C81075EDD8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887" y="1942775"/>
            <a:ext cx="1485638" cy="581373"/>
          </a:xfrm>
          <a:prstGeom prst="rect">
            <a:avLst/>
          </a:prstGeom>
        </p:spPr>
      </p:pic>
      <p:pic>
        <p:nvPicPr>
          <p:cNvPr id="26" name="Bildobjekt 24">
            <a:extLst>
              <a:ext uri="{FF2B5EF4-FFF2-40B4-BE49-F238E27FC236}">
                <a16:creationId xmlns:a16="http://schemas.microsoft.com/office/drawing/2014/main" id="{5C352E32-A6FE-42BC-8722-5CCF64B0E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8080" y="2647691"/>
            <a:ext cx="1069022" cy="420343"/>
          </a:xfrm>
          <a:prstGeom prst="rect">
            <a:avLst/>
          </a:prstGeom>
        </p:spPr>
      </p:pic>
      <p:pic>
        <p:nvPicPr>
          <p:cNvPr id="27" name="Bildobjekt 25">
            <a:extLst>
              <a:ext uri="{FF2B5EF4-FFF2-40B4-BE49-F238E27FC236}">
                <a16:creationId xmlns:a16="http://schemas.microsoft.com/office/drawing/2014/main" id="{9C959862-D59E-4B13-AD05-1914E35680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8819" y="3182064"/>
            <a:ext cx="1803580" cy="528392"/>
          </a:xfrm>
          <a:prstGeom prst="rect">
            <a:avLst/>
          </a:prstGeom>
        </p:spPr>
      </p:pic>
      <p:pic>
        <p:nvPicPr>
          <p:cNvPr id="28" name="Bildobjekt 2">
            <a:extLst>
              <a:ext uri="{FF2B5EF4-FFF2-40B4-BE49-F238E27FC236}">
                <a16:creationId xmlns:a16="http://schemas.microsoft.com/office/drawing/2014/main" id="{DD0A29E9-FEE8-4316-A098-49B6D71F06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1807" y="3271788"/>
            <a:ext cx="1685660" cy="365276"/>
          </a:xfrm>
          <a:prstGeom prst="rect">
            <a:avLst/>
          </a:prstGeom>
        </p:spPr>
      </p:pic>
      <p:pic>
        <p:nvPicPr>
          <p:cNvPr id="29" name="Bildobjekt 3">
            <a:extLst>
              <a:ext uri="{FF2B5EF4-FFF2-40B4-BE49-F238E27FC236}">
                <a16:creationId xmlns:a16="http://schemas.microsoft.com/office/drawing/2014/main" id="{78131B6F-EFE0-47D1-960B-386B048A49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8772" y="1976691"/>
            <a:ext cx="963240" cy="348045"/>
          </a:xfrm>
          <a:prstGeom prst="rect">
            <a:avLst/>
          </a:prstGeom>
        </p:spPr>
      </p:pic>
      <p:pic>
        <p:nvPicPr>
          <p:cNvPr id="30" name="Bildobjekt 7">
            <a:extLst>
              <a:ext uri="{FF2B5EF4-FFF2-40B4-BE49-F238E27FC236}">
                <a16:creationId xmlns:a16="http://schemas.microsoft.com/office/drawing/2014/main" id="{FAC328AA-A6E0-429A-A003-C3639BC15312}"/>
              </a:ext>
            </a:extLst>
          </p:cNvPr>
          <p:cNvPicPr>
            <a:picLocks noChangeAspect="1"/>
          </p:cNvPicPr>
          <p:nvPr/>
        </p:nvPicPr>
        <p:blipFill rotWithShape="1">
          <a:blip r:embed="rId12">
            <a:extLst>
              <a:ext uri="{28A0092B-C50C-407E-A947-70E740481C1C}">
                <a14:useLocalDpi xmlns:a14="http://schemas.microsoft.com/office/drawing/2010/main" val="0"/>
              </a:ext>
            </a:extLst>
          </a:blip>
          <a:srcRect l="14243" t="14309" r="14243" b="15027"/>
          <a:stretch/>
        </p:blipFill>
        <p:spPr>
          <a:xfrm>
            <a:off x="5249406" y="3161405"/>
            <a:ext cx="618282" cy="610932"/>
          </a:xfrm>
          <a:prstGeom prst="rect">
            <a:avLst/>
          </a:prstGeom>
        </p:spPr>
      </p:pic>
      <p:pic>
        <p:nvPicPr>
          <p:cNvPr id="31" name="Bildobjekt 15" descr="En bild som visar objekt&#10;&#10;Beskrivning genererad med hög exakthet">
            <a:extLst>
              <a:ext uri="{FF2B5EF4-FFF2-40B4-BE49-F238E27FC236}">
                <a16:creationId xmlns:a16="http://schemas.microsoft.com/office/drawing/2014/main" id="{875A7FA7-7498-47E2-8460-25084715E5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3312" y="2081510"/>
            <a:ext cx="917908" cy="337332"/>
          </a:xfrm>
          <a:prstGeom prst="rect">
            <a:avLst/>
          </a:prstGeom>
        </p:spPr>
      </p:pic>
      <p:pic>
        <p:nvPicPr>
          <p:cNvPr id="32" name="Picture 31">
            <a:extLst>
              <a:ext uri="{FF2B5EF4-FFF2-40B4-BE49-F238E27FC236}">
                <a16:creationId xmlns:a16="http://schemas.microsoft.com/office/drawing/2014/main" id="{B5D1B917-A9EF-4C9A-BFAD-113FF8C68C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44333" y="3258933"/>
            <a:ext cx="1685660" cy="297800"/>
          </a:xfrm>
          <a:prstGeom prst="rect">
            <a:avLst/>
          </a:prstGeom>
        </p:spPr>
      </p:pic>
      <p:pic>
        <p:nvPicPr>
          <p:cNvPr id="33" name="Bildobjekt 7">
            <a:extLst>
              <a:ext uri="{FF2B5EF4-FFF2-40B4-BE49-F238E27FC236}">
                <a16:creationId xmlns:a16="http://schemas.microsoft.com/office/drawing/2014/main" id="{85470EAE-9A61-48CA-8169-8CA302635B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5925" y="2583827"/>
            <a:ext cx="607198" cy="541332"/>
          </a:xfrm>
          <a:prstGeom prst="rect">
            <a:avLst/>
          </a:prstGeom>
          <a:solidFill>
            <a:schemeClr val="bg1"/>
          </a:solidFill>
        </p:spPr>
      </p:pic>
      <p:pic>
        <p:nvPicPr>
          <p:cNvPr id="34" name="Picture 33">
            <a:extLst>
              <a:ext uri="{FF2B5EF4-FFF2-40B4-BE49-F238E27FC236}">
                <a16:creationId xmlns:a16="http://schemas.microsoft.com/office/drawing/2014/main" id="{9031B90F-ACB6-456B-9DF5-C13942A0EECF}"/>
              </a:ext>
            </a:extLst>
          </p:cNvPr>
          <p:cNvPicPr>
            <a:picLocks noChangeAspect="1"/>
          </p:cNvPicPr>
          <p:nvPr/>
        </p:nvPicPr>
        <p:blipFill>
          <a:blip r:embed="rId16"/>
          <a:stretch>
            <a:fillRect/>
          </a:stretch>
        </p:blipFill>
        <p:spPr>
          <a:xfrm>
            <a:off x="1539488" y="3893782"/>
            <a:ext cx="1301262" cy="298938"/>
          </a:xfrm>
          <a:prstGeom prst="rect">
            <a:avLst/>
          </a:prstGeom>
        </p:spPr>
      </p:pic>
      <p:pic>
        <p:nvPicPr>
          <p:cNvPr id="35" name="Picture 34">
            <a:extLst>
              <a:ext uri="{FF2B5EF4-FFF2-40B4-BE49-F238E27FC236}">
                <a16:creationId xmlns:a16="http://schemas.microsoft.com/office/drawing/2014/main" id="{67B209FA-B0BF-402D-B54F-C150F492208A}"/>
              </a:ext>
            </a:extLst>
          </p:cNvPr>
          <p:cNvPicPr>
            <a:picLocks noChangeAspect="1"/>
          </p:cNvPicPr>
          <p:nvPr/>
        </p:nvPicPr>
        <p:blipFill>
          <a:blip r:embed="rId17"/>
          <a:stretch>
            <a:fillRect/>
          </a:stretch>
        </p:blipFill>
        <p:spPr>
          <a:xfrm>
            <a:off x="2991450" y="3758322"/>
            <a:ext cx="1563795" cy="495101"/>
          </a:xfrm>
          <a:prstGeom prst="rect">
            <a:avLst/>
          </a:prstGeom>
        </p:spPr>
      </p:pic>
      <p:pic>
        <p:nvPicPr>
          <p:cNvPr id="36" name="Picture 35">
            <a:extLst>
              <a:ext uri="{FF2B5EF4-FFF2-40B4-BE49-F238E27FC236}">
                <a16:creationId xmlns:a16="http://schemas.microsoft.com/office/drawing/2014/main" id="{7756648C-9524-4E0D-ACF9-0AB9663408CB}"/>
              </a:ext>
            </a:extLst>
          </p:cNvPr>
          <p:cNvPicPr>
            <a:picLocks noChangeAspect="1"/>
          </p:cNvPicPr>
          <p:nvPr/>
        </p:nvPicPr>
        <p:blipFill>
          <a:blip r:embed="rId18"/>
          <a:stretch>
            <a:fillRect/>
          </a:stretch>
        </p:blipFill>
        <p:spPr>
          <a:xfrm>
            <a:off x="4677409" y="3833079"/>
            <a:ext cx="855181" cy="420343"/>
          </a:xfrm>
          <a:prstGeom prst="rect">
            <a:avLst/>
          </a:prstGeom>
        </p:spPr>
      </p:pic>
      <p:pic>
        <p:nvPicPr>
          <p:cNvPr id="37" name="Picture 36">
            <a:extLst>
              <a:ext uri="{FF2B5EF4-FFF2-40B4-BE49-F238E27FC236}">
                <a16:creationId xmlns:a16="http://schemas.microsoft.com/office/drawing/2014/main" id="{A4F3C93E-86AF-458C-A3B4-F7D59247C891}"/>
              </a:ext>
            </a:extLst>
          </p:cNvPr>
          <p:cNvPicPr>
            <a:picLocks noChangeAspect="1"/>
          </p:cNvPicPr>
          <p:nvPr/>
        </p:nvPicPr>
        <p:blipFill>
          <a:blip r:embed="rId19"/>
          <a:stretch>
            <a:fillRect/>
          </a:stretch>
        </p:blipFill>
        <p:spPr>
          <a:xfrm>
            <a:off x="5880342" y="3855753"/>
            <a:ext cx="1004722" cy="420343"/>
          </a:xfrm>
          <a:prstGeom prst="rect">
            <a:avLst/>
          </a:prstGeom>
        </p:spPr>
      </p:pic>
      <p:pic>
        <p:nvPicPr>
          <p:cNvPr id="38" name="Picture 37">
            <a:extLst>
              <a:ext uri="{FF2B5EF4-FFF2-40B4-BE49-F238E27FC236}">
                <a16:creationId xmlns:a16="http://schemas.microsoft.com/office/drawing/2014/main" id="{4EAB2074-37B8-418B-ACDA-D32AA0DEFBED}"/>
              </a:ext>
            </a:extLst>
          </p:cNvPr>
          <p:cNvPicPr>
            <a:picLocks noChangeAspect="1"/>
          </p:cNvPicPr>
          <p:nvPr/>
        </p:nvPicPr>
        <p:blipFill>
          <a:blip r:embed="rId20"/>
          <a:stretch>
            <a:fillRect/>
          </a:stretch>
        </p:blipFill>
        <p:spPr>
          <a:xfrm>
            <a:off x="1670566" y="4417898"/>
            <a:ext cx="806455" cy="137749"/>
          </a:xfrm>
          <a:prstGeom prst="rect">
            <a:avLst/>
          </a:prstGeom>
        </p:spPr>
      </p:pic>
      <p:pic>
        <p:nvPicPr>
          <p:cNvPr id="39" name="Picture 38">
            <a:extLst>
              <a:ext uri="{FF2B5EF4-FFF2-40B4-BE49-F238E27FC236}">
                <a16:creationId xmlns:a16="http://schemas.microsoft.com/office/drawing/2014/main" id="{92A91432-376E-4B0A-BB23-E196BC85EF7B}"/>
              </a:ext>
            </a:extLst>
          </p:cNvPr>
          <p:cNvPicPr>
            <a:picLocks noChangeAspect="1"/>
          </p:cNvPicPr>
          <p:nvPr/>
        </p:nvPicPr>
        <p:blipFill>
          <a:blip r:embed="rId21"/>
          <a:stretch>
            <a:fillRect/>
          </a:stretch>
        </p:blipFill>
        <p:spPr>
          <a:xfrm>
            <a:off x="2494455" y="4335416"/>
            <a:ext cx="993989" cy="302715"/>
          </a:xfrm>
          <a:prstGeom prst="rect">
            <a:avLst/>
          </a:prstGeom>
        </p:spPr>
      </p:pic>
      <p:pic>
        <p:nvPicPr>
          <p:cNvPr id="40" name="Picture 39">
            <a:extLst>
              <a:ext uri="{FF2B5EF4-FFF2-40B4-BE49-F238E27FC236}">
                <a16:creationId xmlns:a16="http://schemas.microsoft.com/office/drawing/2014/main" id="{51ACC227-085F-4DA6-B076-36F128F6DBB5}"/>
              </a:ext>
            </a:extLst>
          </p:cNvPr>
          <p:cNvPicPr>
            <a:picLocks noChangeAspect="1"/>
          </p:cNvPicPr>
          <p:nvPr/>
        </p:nvPicPr>
        <p:blipFill>
          <a:blip r:embed="rId22"/>
          <a:stretch>
            <a:fillRect/>
          </a:stretch>
        </p:blipFill>
        <p:spPr>
          <a:xfrm>
            <a:off x="4706118" y="4342524"/>
            <a:ext cx="1759808" cy="518564"/>
          </a:xfrm>
          <a:prstGeom prst="rect">
            <a:avLst/>
          </a:prstGeom>
        </p:spPr>
      </p:pic>
      <p:pic>
        <p:nvPicPr>
          <p:cNvPr id="41" name="Picture 40">
            <a:extLst>
              <a:ext uri="{FF2B5EF4-FFF2-40B4-BE49-F238E27FC236}">
                <a16:creationId xmlns:a16="http://schemas.microsoft.com/office/drawing/2014/main" id="{59D93083-121D-4E43-85E3-68D0569649B0}"/>
              </a:ext>
            </a:extLst>
          </p:cNvPr>
          <p:cNvPicPr>
            <a:picLocks noChangeAspect="1"/>
          </p:cNvPicPr>
          <p:nvPr/>
        </p:nvPicPr>
        <p:blipFill>
          <a:blip r:embed="rId23"/>
          <a:stretch>
            <a:fillRect/>
          </a:stretch>
        </p:blipFill>
        <p:spPr>
          <a:xfrm>
            <a:off x="3591338" y="4335416"/>
            <a:ext cx="1074605" cy="911185"/>
          </a:xfrm>
          <a:prstGeom prst="rect">
            <a:avLst/>
          </a:prstGeom>
        </p:spPr>
      </p:pic>
      <p:pic>
        <p:nvPicPr>
          <p:cNvPr id="42" name="Picture 41">
            <a:extLst>
              <a:ext uri="{FF2B5EF4-FFF2-40B4-BE49-F238E27FC236}">
                <a16:creationId xmlns:a16="http://schemas.microsoft.com/office/drawing/2014/main" id="{503962EB-2FA3-475F-8C5A-E204E5CCB4BE}"/>
              </a:ext>
            </a:extLst>
          </p:cNvPr>
          <p:cNvPicPr>
            <a:picLocks noChangeAspect="1"/>
          </p:cNvPicPr>
          <p:nvPr/>
        </p:nvPicPr>
        <p:blipFill>
          <a:blip r:embed="rId24"/>
          <a:stretch>
            <a:fillRect/>
          </a:stretch>
        </p:blipFill>
        <p:spPr>
          <a:xfrm>
            <a:off x="2148347" y="2027930"/>
            <a:ext cx="909007" cy="373641"/>
          </a:xfrm>
          <a:prstGeom prst="rect">
            <a:avLst/>
          </a:prstGeom>
        </p:spPr>
      </p:pic>
      <p:pic>
        <p:nvPicPr>
          <p:cNvPr id="43" name="Picture 42">
            <a:extLst>
              <a:ext uri="{FF2B5EF4-FFF2-40B4-BE49-F238E27FC236}">
                <a16:creationId xmlns:a16="http://schemas.microsoft.com/office/drawing/2014/main" id="{BEB76A7D-8FD9-4501-9084-3C4D6B9944F2}"/>
              </a:ext>
            </a:extLst>
          </p:cNvPr>
          <p:cNvPicPr>
            <a:picLocks noChangeAspect="1"/>
          </p:cNvPicPr>
          <p:nvPr/>
        </p:nvPicPr>
        <p:blipFill>
          <a:blip r:embed="rId25"/>
          <a:stretch>
            <a:fillRect/>
          </a:stretch>
        </p:blipFill>
        <p:spPr>
          <a:xfrm>
            <a:off x="2579481" y="4669383"/>
            <a:ext cx="955745" cy="304958"/>
          </a:xfrm>
          <a:prstGeom prst="rect">
            <a:avLst/>
          </a:prstGeom>
        </p:spPr>
      </p:pic>
      <p:pic>
        <p:nvPicPr>
          <p:cNvPr id="44" name="Picture 43">
            <a:extLst>
              <a:ext uri="{FF2B5EF4-FFF2-40B4-BE49-F238E27FC236}">
                <a16:creationId xmlns:a16="http://schemas.microsoft.com/office/drawing/2014/main" id="{E14B850D-AD00-40A7-8576-67BFF2CDDC29}"/>
              </a:ext>
            </a:extLst>
          </p:cNvPr>
          <p:cNvPicPr>
            <a:picLocks noChangeAspect="1"/>
          </p:cNvPicPr>
          <p:nvPr/>
        </p:nvPicPr>
        <p:blipFill>
          <a:blip r:embed="rId26"/>
          <a:stretch>
            <a:fillRect/>
          </a:stretch>
        </p:blipFill>
        <p:spPr>
          <a:xfrm>
            <a:off x="4705753" y="4940299"/>
            <a:ext cx="880268" cy="244074"/>
          </a:xfrm>
          <a:prstGeom prst="rect">
            <a:avLst/>
          </a:prstGeom>
        </p:spPr>
      </p:pic>
      <p:pic>
        <p:nvPicPr>
          <p:cNvPr id="45" name="Picture 44">
            <a:extLst>
              <a:ext uri="{FF2B5EF4-FFF2-40B4-BE49-F238E27FC236}">
                <a16:creationId xmlns:a16="http://schemas.microsoft.com/office/drawing/2014/main" id="{234BB33F-BEA5-4645-B934-7CF35EB08BF2}"/>
              </a:ext>
            </a:extLst>
          </p:cNvPr>
          <p:cNvPicPr>
            <a:picLocks noChangeAspect="1"/>
          </p:cNvPicPr>
          <p:nvPr/>
        </p:nvPicPr>
        <p:blipFill>
          <a:blip r:embed="rId27"/>
          <a:stretch>
            <a:fillRect/>
          </a:stretch>
        </p:blipFill>
        <p:spPr>
          <a:xfrm>
            <a:off x="5698770" y="4907348"/>
            <a:ext cx="368332" cy="339253"/>
          </a:xfrm>
          <a:prstGeom prst="rect">
            <a:avLst/>
          </a:prstGeom>
        </p:spPr>
      </p:pic>
      <p:pic>
        <p:nvPicPr>
          <p:cNvPr id="46" name="Picture 45">
            <a:extLst>
              <a:ext uri="{FF2B5EF4-FFF2-40B4-BE49-F238E27FC236}">
                <a16:creationId xmlns:a16="http://schemas.microsoft.com/office/drawing/2014/main" id="{8D7F8773-8427-4A2E-84DD-B1F91E00FB65}"/>
              </a:ext>
            </a:extLst>
          </p:cNvPr>
          <p:cNvPicPr>
            <a:picLocks noChangeAspect="1"/>
          </p:cNvPicPr>
          <p:nvPr/>
        </p:nvPicPr>
        <p:blipFill>
          <a:blip r:embed="rId28"/>
          <a:stretch>
            <a:fillRect/>
          </a:stretch>
        </p:blipFill>
        <p:spPr>
          <a:xfrm>
            <a:off x="6555943" y="4426450"/>
            <a:ext cx="1430552" cy="269781"/>
          </a:xfrm>
          <a:prstGeom prst="rect">
            <a:avLst/>
          </a:prstGeom>
        </p:spPr>
      </p:pic>
      <p:pic>
        <p:nvPicPr>
          <p:cNvPr id="47" name="Picture 46">
            <a:extLst>
              <a:ext uri="{FF2B5EF4-FFF2-40B4-BE49-F238E27FC236}">
                <a16:creationId xmlns:a16="http://schemas.microsoft.com/office/drawing/2014/main" id="{9D28954D-5158-4EE6-8BC5-90C6B1A6E866}"/>
              </a:ext>
            </a:extLst>
          </p:cNvPr>
          <p:cNvPicPr>
            <a:picLocks noChangeAspect="1"/>
          </p:cNvPicPr>
          <p:nvPr/>
        </p:nvPicPr>
        <p:blipFill>
          <a:blip r:embed="rId29"/>
          <a:stretch>
            <a:fillRect/>
          </a:stretch>
        </p:blipFill>
        <p:spPr>
          <a:xfrm>
            <a:off x="1582571" y="1966419"/>
            <a:ext cx="493447" cy="590102"/>
          </a:xfrm>
          <a:prstGeom prst="rect">
            <a:avLst/>
          </a:prstGeom>
        </p:spPr>
      </p:pic>
      <p:pic>
        <p:nvPicPr>
          <p:cNvPr id="1026" name="Picture 2">
            <a:extLst>
              <a:ext uri="{FF2B5EF4-FFF2-40B4-BE49-F238E27FC236}">
                <a16:creationId xmlns:a16="http://schemas.microsoft.com/office/drawing/2014/main" id="{EFF9092B-FD1F-203C-F27B-F6C0CE4C1F4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0961" y="4525265"/>
            <a:ext cx="814909" cy="63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1EFCE51-791A-FA89-6D7A-01E93D2CFCC5}"/>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358356" y="2510963"/>
            <a:ext cx="800685" cy="634493"/>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3C77AF-3630-EABB-AAFF-E5726AC5F089}"/>
              </a:ext>
            </a:extLst>
          </p:cNvPr>
          <p:cNvSpPr>
            <a:spLocks noGrp="1" noChangeArrowheads="1"/>
          </p:cNvSpPr>
          <p:nvPr>
            <p:ph type="title" idx="4294967295"/>
          </p:nvPr>
        </p:nvSpPr>
        <p:spPr>
          <a:xfrm>
            <a:off x="484188" y="285750"/>
            <a:ext cx="7974012" cy="1143000"/>
          </a:xfrm>
        </p:spPr>
        <p:txBody>
          <a:bodyPr/>
          <a:lstStyle/>
          <a:p>
            <a:r>
              <a:rPr lang="en-US" altLang="sv-SE" sz="3600" b="1" dirty="0">
                <a:solidFill>
                  <a:schemeClr val="tx1"/>
                </a:solidFill>
                <a:latin typeface="Arial" panose="020B0604020202020204" pitchFamily="34" charset="0"/>
                <a:cs typeface="Arial" panose="020B0604020202020204" pitchFamily="34" charset="0"/>
              </a:rPr>
              <a:t>What is Power Quality compliance?</a:t>
            </a:r>
          </a:p>
        </p:txBody>
      </p:sp>
      <p:sp>
        <p:nvSpPr>
          <p:cNvPr id="25603" name="Text Box 3">
            <a:extLst>
              <a:ext uri="{FF2B5EF4-FFF2-40B4-BE49-F238E27FC236}">
                <a16:creationId xmlns:a16="http://schemas.microsoft.com/office/drawing/2014/main" id="{4BA5BFC8-22C4-E670-CD65-75D9E5B3F195}"/>
              </a:ext>
            </a:extLst>
          </p:cNvPr>
          <p:cNvSpPr txBox="1">
            <a:spLocks noChangeArrowheads="1"/>
          </p:cNvSpPr>
          <p:nvPr/>
        </p:nvSpPr>
        <p:spPr bwMode="auto">
          <a:xfrm>
            <a:off x="484188" y="1409700"/>
            <a:ext cx="8520112" cy="2973388"/>
          </a:xfrm>
          <a:prstGeom prst="rect">
            <a:avLst/>
          </a:prstGeom>
          <a:noFill/>
          <a:ln>
            <a:noFill/>
          </a:ln>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a:buFont typeface="Monotype Sorts" pitchFamily="2" charset="2"/>
              <a:buNone/>
              <a:defRPr/>
            </a:pPr>
            <a:r>
              <a:rPr lang="en-US" altLang="sv-SE" sz="2400" dirty="0">
                <a:latin typeface="Arial" panose="020B0604020202020204" pitchFamily="34" charset="0"/>
              </a:rPr>
              <a:t>It is the electrical network´s ability to supply a clean and stable power flow:</a:t>
            </a:r>
            <a:endParaRPr lang="sv-SE" altLang="sv-SE" sz="2400" dirty="0">
              <a:latin typeface="Arial" panose="020B0604020202020204" pitchFamily="34" charset="0"/>
            </a:endParaRPr>
          </a:p>
          <a:p>
            <a:pPr marL="342900" indent="-342900">
              <a:buFont typeface="Wingdings" panose="05000000000000000000" pitchFamily="2" charset="2"/>
              <a:buChar char="Ø"/>
              <a:defRPr/>
            </a:pPr>
            <a:r>
              <a:rPr lang="en-US" altLang="sv-SE" sz="2400" dirty="0">
                <a:latin typeface="Arial" panose="020B0604020202020204" pitchFamily="34" charset="0"/>
              </a:rPr>
              <a:t>The power supply that is always available,</a:t>
            </a:r>
            <a:endParaRPr lang="sv-SE" altLang="sv-SE" sz="2400" dirty="0">
              <a:latin typeface="Arial" panose="020B0604020202020204" pitchFamily="34" charset="0"/>
            </a:endParaRPr>
          </a:p>
          <a:p>
            <a:pPr marL="342900" indent="-342900">
              <a:buFont typeface="Wingdings" panose="05000000000000000000" pitchFamily="2" charset="2"/>
              <a:buChar char="Ø"/>
              <a:defRPr/>
            </a:pPr>
            <a:r>
              <a:rPr lang="en-US" altLang="sv-SE" sz="2400" dirty="0">
                <a:latin typeface="Arial" panose="020B0604020202020204" pitchFamily="34" charset="0"/>
              </a:rPr>
              <a:t>Has noise/distortion-free sinusoidal </a:t>
            </a:r>
          </a:p>
          <a:p>
            <a:pPr>
              <a:buFontTx/>
              <a:buNone/>
              <a:defRPr/>
            </a:pPr>
            <a:r>
              <a:rPr lang="en-US" altLang="sv-SE" sz="2400" dirty="0">
                <a:latin typeface="Arial" panose="020B0604020202020204" pitchFamily="34" charset="0"/>
              </a:rPr>
              <a:t>   wave shaped voltage</a:t>
            </a:r>
            <a:endParaRPr lang="sv-SE" altLang="sv-SE" sz="2400" dirty="0">
              <a:latin typeface="Arial" panose="020B0604020202020204" pitchFamily="34" charset="0"/>
            </a:endParaRPr>
          </a:p>
          <a:p>
            <a:pPr marL="342900" indent="-342900">
              <a:buFont typeface="Wingdings" panose="05000000000000000000" pitchFamily="2" charset="2"/>
              <a:buChar char="Ø"/>
              <a:defRPr/>
            </a:pPr>
            <a:r>
              <a:rPr lang="en-US" altLang="sv-SE" sz="2400" dirty="0">
                <a:latin typeface="Arial" panose="020B0604020202020204" pitchFamily="34" charset="0"/>
              </a:rPr>
              <a:t>And it is always within prescribed voltage and 	frequency tolerances</a:t>
            </a:r>
            <a:endParaRPr lang="sv-SE" altLang="sv-SE" sz="2400" dirty="0">
              <a:latin typeface="Arial" panose="020B0604020202020204" pitchFamily="34" charset="0"/>
            </a:endParaRPr>
          </a:p>
        </p:txBody>
      </p:sp>
      <p:pic>
        <p:nvPicPr>
          <p:cNvPr id="7172" name="Bildobjekt 3">
            <a:extLst>
              <a:ext uri="{FF2B5EF4-FFF2-40B4-BE49-F238E27FC236}">
                <a16:creationId xmlns:a16="http://schemas.microsoft.com/office/drawing/2014/main" id="{B402F83E-993E-36D2-2DDC-EAF655849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4589463"/>
            <a:ext cx="2505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2">
            <a:extLst>
              <a:ext uri="{FF2B5EF4-FFF2-40B4-BE49-F238E27FC236}">
                <a16:creationId xmlns:a16="http://schemas.microsoft.com/office/drawing/2014/main" id="{F2368EA6-A6C6-A9F9-EC64-94D7C1322BB7}"/>
              </a:ext>
            </a:extLst>
          </p:cNvPr>
          <p:cNvSpPr txBox="1">
            <a:spLocks noChangeArrowheads="1"/>
          </p:cNvSpPr>
          <p:nvPr/>
        </p:nvSpPr>
        <p:spPr bwMode="auto">
          <a:xfrm>
            <a:off x="4838218" y="4382822"/>
            <a:ext cx="2042147" cy="2348282"/>
          </a:xfrm>
          <a:prstGeom prst="rect">
            <a:avLst/>
          </a:prstGeom>
          <a:noFill/>
          <a:ln w="76200" cmpd="thickThin">
            <a:solidFill>
              <a:srgbClr val="622423"/>
            </a:solidFill>
            <a:miter lim="800000"/>
            <a:headEnd/>
            <a:tailEnd/>
          </a:ln>
        </p:spPr>
        <p:txBody>
          <a:bodyPr lIns="137160" tIns="91440" rIns="137160" bIns="91440" anchor="ctr" upright="1"/>
          <a:lstStyle/>
          <a:p>
            <a:pPr algn="ctr" eaLnBrk="1" hangingPunct="1">
              <a:lnSpc>
                <a:spcPct val="150000"/>
              </a:lnSpc>
              <a:spcAft>
                <a:spcPts val="0"/>
              </a:spcAft>
              <a:defRPr/>
            </a:pPr>
            <a:r>
              <a:rPr lang="en-US" i="1" dirty="0">
                <a:highlight>
                  <a:srgbClr val="FFFF00"/>
                </a:highlight>
                <a:latin typeface="Cambria"/>
                <a:ea typeface="Times New Roman"/>
                <a:cs typeface="Times New Roman"/>
              </a:rPr>
              <a:t>PQ status</a:t>
            </a:r>
            <a:endParaRPr lang="sv-SE" sz="1100" dirty="0">
              <a:latin typeface="Calibri"/>
              <a:ea typeface="Calibri"/>
              <a:cs typeface="Times New Roman"/>
            </a:endParaRPr>
          </a:p>
          <a:p>
            <a:pPr algn="ctr" eaLnBrk="1" hangingPunct="1">
              <a:lnSpc>
                <a:spcPct val="150000"/>
              </a:lnSpc>
              <a:spcAft>
                <a:spcPts val="0"/>
              </a:spcAft>
              <a:defRPr/>
            </a:pPr>
            <a:r>
              <a:rPr lang="en-US" i="1" dirty="0">
                <a:latin typeface="Cambria"/>
                <a:ea typeface="Times New Roman"/>
                <a:cs typeface="Times New Roman"/>
              </a:rPr>
              <a:t>Power factor</a:t>
            </a:r>
            <a:endParaRPr lang="sv-SE" sz="1100" dirty="0">
              <a:latin typeface="Calibri"/>
              <a:ea typeface="Calibri"/>
              <a:cs typeface="Times New Roman"/>
            </a:endParaRPr>
          </a:p>
          <a:p>
            <a:pPr algn="ctr" eaLnBrk="1" hangingPunct="1">
              <a:lnSpc>
                <a:spcPct val="150000"/>
              </a:lnSpc>
              <a:spcAft>
                <a:spcPts val="0"/>
              </a:spcAft>
              <a:defRPr/>
            </a:pPr>
            <a:r>
              <a:rPr lang="sv-SE" i="1" dirty="0" err="1">
                <a:latin typeface="Cambria"/>
                <a:ea typeface="Times New Roman"/>
                <a:cs typeface="Times New Roman"/>
              </a:rPr>
              <a:t>Harmonics</a:t>
            </a:r>
            <a:endParaRPr lang="sv-SE" i="1" dirty="0">
              <a:latin typeface="Cambria"/>
              <a:ea typeface="Times New Roman"/>
              <a:cs typeface="Times New Roman"/>
            </a:endParaRPr>
          </a:p>
          <a:p>
            <a:pPr algn="ctr" eaLnBrk="1" hangingPunct="1">
              <a:lnSpc>
                <a:spcPct val="150000"/>
              </a:lnSpc>
              <a:spcAft>
                <a:spcPts val="0"/>
              </a:spcAft>
              <a:defRPr/>
            </a:pPr>
            <a:r>
              <a:rPr lang="sv-SE" i="1" dirty="0" err="1">
                <a:latin typeface="Cambria"/>
                <a:ea typeface="Times New Roman"/>
                <a:cs typeface="Times New Roman"/>
              </a:rPr>
              <a:t>Voltage</a:t>
            </a:r>
            <a:r>
              <a:rPr lang="sv-SE" sz="1100" dirty="0">
                <a:cs typeface="Arial" charset="0"/>
              </a:rPr>
              <a:t> </a:t>
            </a:r>
            <a:r>
              <a:rPr lang="sv-SE" i="1" dirty="0">
                <a:latin typeface="Cambria"/>
                <a:ea typeface="Times New Roman"/>
                <a:cs typeface="Times New Roman"/>
              </a:rPr>
              <a:t>dips</a:t>
            </a:r>
          </a:p>
          <a:p>
            <a:pPr algn="ctr" eaLnBrk="1" hangingPunct="1">
              <a:lnSpc>
                <a:spcPct val="150000"/>
              </a:lnSpc>
              <a:spcAft>
                <a:spcPts val="0"/>
              </a:spcAft>
              <a:defRPr/>
            </a:pPr>
            <a:r>
              <a:rPr lang="sv-SE" i="1" dirty="0">
                <a:latin typeface="Cambria"/>
                <a:ea typeface="Times New Roman"/>
                <a:cs typeface="Times New Roman"/>
              </a:rPr>
              <a:t>Interruptions </a:t>
            </a:r>
            <a:endParaRPr lang="sv-SE" sz="1100" dirty="0">
              <a:latin typeface="Calibri"/>
              <a:ea typeface="Calibri"/>
              <a:cs typeface="Times New Roman"/>
            </a:endParaRPr>
          </a:p>
          <a:p>
            <a:pPr algn="ctr" eaLnBrk="1" hangingPunct="1">
              <a:lnSpc>
                <a:spcPct val="150000"/>
              </a:lnSpc>
              <a:spcAft>
                <a:spcPts val="0"/>
              </a:spcAft>
              <a:defRPr/>
            </a:pPr>
            <a:r>
              <a:rPr lang="sv-SE" i="1" dirty="0" err="1">
                <a:latin typeface="Cambria"/>
                <a:ea typeface="Times New Roman"/>
                <a:cs typeface="Times New Roman"/>
              </a:rPr>
              <a:t>Transients</a:t>
            </a:r>
            <a:r>
              <a:rPr lang="sv-SE" i="1" dirty="0">
                <a:latin typeface="Cambria"/>
                <a:ea typeface="Times New Roman"/>
                <a:cs typeface="Times New Roman"/>
              </a:rPr>
              <a:t> </a:t>
            </a:r>
            <a:endParaRPr lang="sv-SE" sz="1100" dirty="0">
              <a:latin typeface="Calibri"/>
              <a:ea typeface="Calibri"/>
              <a:cs typeface="Times New Roman"/>
            </a:endParaRPr>
          </a:p>
          <a:p>
            <a:pPr algn="ctr" eaLnBrk="1" hangingPunct="1">
              <a:lnSpc>
                <a:spcPct val="150000"/>
              </a:lnSpc>
              <a:spcAft>
                <a:spcPts val="0"/>
              </a:spcAft>
              <a:defRPr/>
            </a:pPr>
            <a:r>
              <a:rPr lang="sv-SE" i="1" dirty="0" err="1">
                <a:latin typeface="Cambria"/>
                <a:ea typeface="Times New Roman"/>
                <a:cs typeface="Times New Roman"/>
              </a:rPr>
              <a:t>Flicker</a:t>
            </a:r>
            <a:r>
              <a:rPr lang="sv-SE" i="1" dirty="0">
                <a:latin typeface="Cambria"/>
                <a:ea typeface="Times New Roman"/>
                <a:cs typeface="Times New Roman"/>
              </a:rPr>
              <a:t> </a:t>
            </a:r>
            <a:endParaRPr lang="sv-SE" sz="1100" dirty="0">
              <a:latin typeface="Calibri"/>
              <a:ea typeface="Calibri"/>
              <a:cs typeface="Times New Roman"/>
            </a:endParaRPr>
          </a:p>
          <a:p>
            <a:pPr algn="ctr" eaLnBrk="1" hangingPunct="1">
              <a:lnSpc>
                <a:spcPct val="150000"/>
              </a:lnSpc>
              <a:spcAft>
                <a:spcPts val="0"/>
              </a:spcAft>
              <a:defRPr/>
            </a:pPr>
            <a:r>
              <a:rPr lang="sv-SE" i="1" dirty="0" err="1">
                <a:latin typeface="Cambria"/>
                <a:ea typeface="Times New Roman"/>
                <a:cs typeface="Times New Roman"/>
              </a:rPr>
              <a:t>Unbalance</a:t>
            </a:r>
            <a:endParaRPr lang="sv-SE" sz="1100" dirty="0">
              <a:latin typeface="Calibri"/>
              <a:ea typeface="Calibri"/>
              <a:cs typeface="Times New Roman"/>
            </a:endParaRPr>
          </a:p>
          <a:p>
            <a:pPr algn="ctr" eaLnBrk="1" hangingPunct="1">
              <a:lnSpc>
                <a:spcPct val="150000"/>
              </a:lnSpc>
              <a:spcAft>
                <a:spcPts val="0"/>
              </a:spcAft>
              <a:defRPr/>
            </a:pPr>
            <a:r>
              <a:rPr lang="sv-SE" i="1" dirty="0">
                <a:latin typeface="Cambria"/>
                <a:ea typeface="Times New Roman"/>
                <a:cs typeface="Times New Roman"/>
              </a:rPr>
              <a:t> </a:t>
            </a:r>
            <a:endParaRPr lang="sv-SE" sz="1100" dirty="0">
              <a:latin typeface="Calibri"/>
              <a:ea typeface="Calibri"/>
              <a:cs typeface="Times New Roman"/>
            </a:endParaRPr>
          </a:p>
          <a:p>
            <a:pPr algn="ctr" eaLnBrk="1" hangingPunct="1">
              <a:lnSpc>
                <a:spcPct val="150000"/>
              </a:lnSpc>
              <a:spcAft>
                <a:spcPts val="0"/>
              </a:spcAft>
              <a:defRPr/>
            </a:pPr>
            <a:r>
              <a:rPr lang="sv-SE" i="1" dirty="0">
                <a:latin typeface="Cambria"/>
                <a:ea typeface="Times New Roman"/>
                <a:cs typeface="Times New Roman"/>
              </a:rPr>
              <a:t> </a:t>
            </a:r>
            <a:endParaRPr lang="sv-SE" sz="1100" dirty="0">
              <a:latin typeface="Calibri"/>
              <a:ea typeface="Calibri"/>
              <a:cs typeface="Times New Roman"/>
            </a:endParaRPr>
          </a:p>
        </p:txBody>
      </p:sp>
    </p:spTree>
  </p:cSld>
  <p:clrMapOvr>
    <a:masterClrMapping/>
  </p:clrMapOvr>
  <p:transition advClick="0" advTm="5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26FB91-2E58-72D0-1DC1-A64F4150343C}"/>
              </a:ext>
            </a:extLst>
          </p:cNvPr>
          <p:cNvSpPr>
            <a:spLocks noGrp="1" noChangeArrowheads="1"/>
          </p:cNvSpPr>
          <p:nvPr>
            <p:ph type="title" idx="4294967295"/>
          </p:nvPr>
        </p:nvSpPr>
        <p:spPr>
          <a:xfrm>
            <a:off x="228600" y="267385"/>
            <a:ext cx="8686800" cy="715962"/>
          </a:xfrm>
        </p:spPr>
        <p:txBody>
          <a:bodyPr/>
          <a:lstStyle/>
          <a:p>
            <a:r>
              <a:rPr lang="en-GB" altLang="sv-SE" sz="3600" b="1" dirty="0">
                <a:solidFill>
                  <a:schemeClr val="tx1"/>
                </a:solidFill>
                <a:latin typeface="Arial" panose="020B0604020202020204" pitchFamily="34" charset="0"/>
                <a:cs typeface="Arial" panose="020B0604020202020204" pitchFamily="34" charset="0"/>
              </a:rPr>
              <a:t>The traditional power system</a:t>
            </a:r>
          </a:p>
        </p:txBody>
      </p:sp>
      <p:sp>
        <p:nvSpPr>
          <p:cNvPr id="31" name="Down Arrow 30">
            <a:extLst>
              <a:ext uri="{FF2B5EF4-FFF2-40B4-BE49-F238E27FC236}">
                <a16:creationId xmlns:a16="http://schemas.microsoft.com/office/drawing/2014/main" id="{5DBEFE12-65B5-4756-CE57-B85A9BFFE79D}"/>
              </a:ext>
            </a:extLst>
          </p:cNvPr>
          <p:cNvSpPr/>
          <p:nvPr/>
        </p:nvSpPr>
        <p:spPr bwMode="auto">
          <a:xfrm>
            <a:off x="4741815" y="1750422"/>
            <a:ext cx="1267097" cy="4482212"/>
          </a:xfrm>
          <a:prstGeom prst="downArrow">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vert270"/>
          <a:lstStyle/>
          <a:p>
            <a:pPr>
              <a:defRPr/>
            </a:pPr>
            <a:r>
              <a:rPr lang="en-US" sz="2400" dirty="0"/>
              <a:t>Known power flow direction</a:t>
            </a:r>
            <a:endParaRPr lang="sv-SE" sz="2400" dirty="0"/>
          </a:p>
          <a:p>
            <a:pPr>
              <a:defRPr/>
            </a:pPr>
            <a:endParaRPr lang="sv-SE" dirty="0">
              <a:solidFill>
                <a:schemeClr val="tx1"/>
              </a:solidFill>
            </a:endParaRPr>
          </a:p>
        </p:txBody>
      </p:sp>
      <p:sp>
        <p:nvSpPr>
          <p:cNvPr id="8196" name="TextBox 33">
            <a:extLst>
              <a:ext uri="{FF2B5EF4-FFF2-40B4-BE49-F238E27FC236}">
                <a16:creationId xmlns:a16="http://schemas.microsoft.com/office/drawing/2014/main" id="{6977C9B4-25EB-4DFC-4943-8CE91A7ED70E}"/>
              </a:ext>
            </a:extLst>
          </p:cNvPr>
          <p:cNvSpPr txBox="1">
            <a:spLocks noChangeArrowheads="1"/>
          </p:cNvSpPr>
          <p:nvPr/>
        </p:nvSpPr>
        <p:spPr bwMode="auto">
          <a:xfrm>
            <a:off x="5761038" y="2237340"/>
            <a:ext cx="33829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 typeface="Wingdings" pitchFamily="2" charset="2"/>
              <a:buChar char="Ø"/>
            </a:pPr>
            <a:r>
              <a:rPr lang="en-US" altLang="sv-SE" sz="1800" dirty="0">
                <a:latin typeface="Arial" panose="020B0604020202020204" pitchFamily="34" charset="0"/>
              </a:rPr>
              <a:t> Vertical structure</a:t>
            </a:r>
          </a:p>
          <a:p>
            <a:pPr eaLnBrk="1" hangingPunct="1">
              <a:spcBef>
                <a:spcPct val="0"/>
              </a:spcBef>
              <a:buClrTx/>
              <a:buSzTx/>
              <a:buFontTx/>
              <a:buNone/>
            </a:pPr>
            <a:endParaRPr lang="en-US" altLang="sv-SE" sz="1800" dirty="0">
              <a:latin typeface="Arial" panose="020B0604020202020204" pitchFamily="34" charset="0"/>
            </a:endParaRPr>
          </a:p>
          <a:p>
            <a:pPr eaLnBrk="1" hangingPunct="1">
              <a:spcBef>
                <a:spcPct val="0"/>
              </a:spcBef>
              <a:buClrTx/>
              <a:buSzTx/>
              <a:buFont typeface="Wingdings" pitchFamily="2" charset="2"/>
              <a:buChar char="Ø"/>
            </a:pPr>
            <a:r>
              <a:rPr lang="en-US" altLang="sv-SE" sz="1800" dirty="0">
                <a:latin typeface="Arial" panose="020B0604020202020204" pitchFamily="34" charset="0"/>
              </a:rPr>
              <a:t>  Big power plants feed into    </a:t>
            </a:r>
          </a:p>
          <a:p>
            <a:pPr eaLnBrk="1" hangingPunct="1">
              <a:spcBef>
                <a:spcPct val="0"/>
              </a:spcBef>
              <a:buClrTx/>
              <a:buSzTx/>
              <a:buFontTx/>
              <a:buNone/>
            </a:pPr>
            <a:r>
              <a:rPr lang="en-US" altLang="sv-SE" sz="1800" dirty="0">
                <a:latin typeface="Arial" panose="020B0604020202020204" pitchFamily="34" charset="0"/>
              </a:rPr>
              <a:t>         the transmission grid</a:t>
            </a:r>
            <a:endParaRPr lang="sv-SE" altLang="sv-SE" sz="1800" dirty="0">
              <a:latin typeface="Arial" panose="020B0604020202020204" pitchFamily="34" charset="0"/>
            </a:endParaRPr>
          </a:p>
          <a:p>
            <a:pPr eaLnBrk="1" hangingPunct="1">
              <a:spcBef>
                <a:spcPct val="0"/>
              </a:spcBef>
              <a:buClrTx/>
              <a:buSzTx/>
              <a:buFont typeface="Wingdings" pitchFamily="2" charset="2"/>
              <a:buChar char="Ø"/>
            </a:pPr>
            <a:endParaRPr lang="sv-SE" altLang="sv-SE" sz="1800" dirty="0">
              <a:latin typeface="Arial" panose="020B0604020202020204" pitchFamily="34" charset="0"/>
            </a:endParaRPr>
          </a:p>
          <a:p>
            <a:pPr eaLnBrk="1" hangingPunct="1">
              <a:spcBef>
                <a:spcPct val="0"/>
              </a:spcBef>
              <a:buClrTx/>
              <a:buSzTx/>
              <a:buFontTx/>
              <a:buNone/>
            </a:pPr>
            <a:endParaRPr lang="sv-SE" altLang="sv-SE" sz="1800" dirty="0">
              <a:latin typeface="Arial" panose="020B0604020202020204" pitchFamily="34" charset="0"/>
            </a:endParaRPr>
          </a:p>
        </p:txBody>
      </p:sp>
      <p:pic>
        <p:nvPicPr>
          <p:cNvPr id="8197" name="Picture 6">
            <a:extLst>
              <a:ext uri="{FF2B5EF4-FFF2-40B4-BE49-F238E27FC236}">
                <a16:creationId xmlns:a16="http://schemas.microsoft.com/office/drawing/2014/main" id="{0A44476F-034B-35C8-7152-FF8993B9F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689100"/>
            <a:ext cx="40894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D84F788-810B-67FC-00FD-1C8302C9964F}"/>
              </a:ext>
            </a:extLst>
          </p:cNvPr>
          <p:cNvSpPr>
            <a:spLocks noGrp="1" noChangeArrowheads="1"/>
          </p:cNvSpPr>
          <p:nvPr>
            <p:ph type="title" idx="4294967295"/>
          </p:nvPr>
        </p:nvSpPr>
        <p:spPr>
          <a:xfrm>
            <a:off x="228600" y="731838"/>
            <a:ext cx="8686800" cy="715962"/>
          </a:xfrm>
        </p:spPr>
        <p:txBody>
          <a:bodyPr/>
          <a:lstStyle/>
          <a:p>
            <a:r>
              <a:rPr lang="sv-SE" altLang="sv-SE" sz="3600" b="1">
                <a:solidFill>
                  <a:schemeClr val="tx1"/>
                </a:solidFill>
                <a:latin typeface="Arial" panose="020B0604020202020204" pitchFamily="34" charset="0"/>
                <a:cs typeface="Arial" panose="020B0604020202020204" pitchFamily="34" charset="0"/>
              </a:rPr>
              <a:t>The “modern” power system</a:t>
            </a:r>
          </a:p>
        </p:txBody>
      </p:sp>
      <p:pic>
        <p:nvPicPr>
          <p:cNvPr id="10243" name="Picture 1">
            <a:extLst>
              <a:ext uri="{FF2B5EF4-FFF2-40B4-BE49-F238E27FC236}">
                <a16:creationId xmlns:a16="http://schemas.microsoft.com/office/drawing/2014/main" id="{40DDFEBA-A757-DE0D-14A0-BD7DCEC16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02" y="2465614"/>
            <a:ext cx="55467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a:extLst>
              <a:ext uri="{FF2B5EF4-FFF2-40B4-BE49-F238E27FC236}">
                <a16:creationId xmlns:a16="http://schemas.microsoft.com/office/drawing/2014/main" id="{293A540F-5F5D-3986-30FE-70299F277B6F}"/>
              </a:ext>
            </a:extLst>
          </p:cNvPr>
          <p:cNvSpPr>
            <a:spLocks noChangeArrowheads="1"/>
          </p:cNvSpPr>
          <p:nvPr/>
        </p:nvSpPr>
        <p:spPr bwMode="auto">
          <a:xfrm>
            <a:off x="666750" y="1479550"/>
            <a:ext cx="8320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2"/>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sv-SE" sz="2400" dirty="0">
                <a:latin typeface="Arial" panose="020B0604020202020204" pitchFamily="34" charset="0"/>
              </a:rPr>
              <a:t>Deregulation and increased focus on sustainability lead to new scenario</a:t>
            </a:r>
            <a:endParaRPr lang="sv-SE" altLang="sv-SE" sz="2400" dirty="0">
              <a:latin typeface="Arial" panose="020B0604020202020204" pitchFamily="34" charset="0"/>
            </a:endParaRPr>
          </a:p>
        </p:txBody>
      </p:sp>
      <p:sp>
        <p:nvSpPr>
          <p:cNvPr id="5" name="Up-Down Arrow 4">
            <a:extLst>
              <a:ext uri="{FF2B5EF4-FFF2-40B4-BE49-F238E27FC236}">
                <a16:creationId xmlns:a16="http://schemas.microsoft.com/office/drawing/2014/main" id="{D90CFF66-C568-D107-D6ED-7A3AB5EADD5A}"/>
              </a:ext>
            </a:extLst>
          </p:cNvPr>
          <p:cNvSpPr/>
          <p:nvPr/>
        </p:nvSpPr>
        <p:spPr bwMode="auto">
          <a:xfrm>
            <a:off x="6161589" y="2465614"/>
            <a:ext cx="1410789" cy="4019607"/>
          </a:xfrm>
          <a:prstGeom prst="upDownArrow">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vert270"/>
          <a:lstStyle/>
          <a:p>
            <a:pPr eaLnBrk="1" hangingPunct="1">
              <a:defRPr/>
            </a:pPr>
            <a:r>
              <a:rPr lang="sv-SE" sz="2000" dirty="0">
                <a:latin typeface="Arial" panose="020B0604020202020204" pitchFamily="34" charset="0"/>
                <a:cs typeface="Arial" panose="020B0604020202020204" pitchFamily="34" charset="0"/>
              </a:rPr>
              <a:t>Bi-directional power flow</a:t>
            </a:r>
            <a:endParaRPr lang="sv-SE" sz="2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C059745-A9D0-707D-F78A-BB9DDF004786}"/>
              </a:ext>
            </a:extLst>
          </p:cNvPr>
          <p:cNvSpPr>
            <a:spLocks noGrp="1" noChangeArrowheads="1"/>
          </p:cNvSpPr>
          <p:nvPr>
            <p:ph type="title" idx="4294967295"/>
          </p:nvPr>
        </p:nvSpPr>
        <p:spPr>
          <a:xfrm>
            <a:off x="228600" y="328613"/>
            <a:ext cx="8686800" cy="715962"/>
          </a:xfrm>
        </p:spPr>
        <p:txBody>
          <a:bodyPr/>
          <a:lstStyle/>
          <a:p>
            <a:r>
              <a:rPr lang="sv-SE" altLang="sv-SE" sz="3600" b="1">
                <a:solidFill>
                  <a:schemeClr val="tx1"/>
                </a:solidFill>
                <a:latin typeface="Arial" panose="020B0604020202020204" pitchFamily="34" charset="0"/>
                <a:cs typeface="Arial" panose="020B0604020202020204" pitchFamily="34" charset="0"/>
              </a:rPr>
              <a:t>Towards the SmartGrid concept</a:t>
            </a:r>
            <a:endParaRPr lang="en-GB" altLang="sv-SE" sz="3600" b="1">
              <a:solidFill>
                <a:schemeClr val="tx1"/>
              </a:solidFill>
              <a:latin typeface="Arial" panose="020B0604020202020204" pitchFamily="34" charset="0"/>
              <a:cs typeface="Arial" panose="020B0604020202020204" pitchFamily="34" charset="0"/>
            </a:endParaRPr>
          </a:p>
        </p:txBody>
      </p:sp>
      <p:pic>
        <p:nvPicPr>
          <p:cNvPr id="12291" name="Picture 1">
            <a:extLst>
              <a:ext uri="{FF2B5EF4-FFF2-40B4-BE49-F238E27FC236}">
                <a16:creationId xmlns:a16="http://schemas.microsoft.com/office/drawing/2014/main" id="{AD2739EC-67E6-58AF-4772-D4BD913F9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65225"/>
            <a:ext cx="74549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jordf">
  <a:themeElements>
    <a:clrScheme name="">
      <a:dk1>
        <a:srgbClr val="000000"/>
      </a:dk1>
      <a:lt1>
        <a:srgbClr val="FFFFFF"/>
      </a:lt1>
      <a:dk2>
        <a:srgbClr val="29AFFF"/>
      </a:dk2>
      <a:lt2>
        <a:srgbClr val="00619C"/>
      </a:lt2>
      <a:accent1>
        <a:srgbClr val="00FF00"/>
      </a:accent1>
      <a:accent2>
        <a:srgbClr val="FF7F00"/>
      </a:accent2>
      <a:accent3>
        <a:srgbClr val="FFFFFF"/>
      </a:accent3>
      <a:accent4>
        <a:srgbClr val="000000"/>
      </a:accent4>
      <a:accent5>
        <a:srgbClr val="AAFFAA"/>
      </a:accent5>
      <a:accent6>
        <a:srgbClr val="E77200"/>
      </a:accent6>
      <a:hlink>
        <a:srgbClr val="FF0000"/>
      </a:hlink>
      <a:folHlink>
        <a:srgbClr val="82D0FF"/>
      </a:folHlink>
    </a:clrScheme>
    <a:fontScheme name="jord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ordf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ord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jordf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ordf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ordf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ordf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jordf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19328</TotalTime>
  <Pages>5</Pages>
  <Words>1603</Words>
  <Application>Microsoft Office PowerPoint</Application>
  <PresentationFormat>US Letter (8,5 x 11 tum)</PresentationFormat>
  <Paragraphs>187</Paragraphs>
  <Slides>26</Slides>
  <Notes>11</Notes>
  <HiddenSlides>0</HiddenSlides>
  <MMClips>1</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26</vt:i4>
      </vt:variant>
    </vt:vector>
  </HeadingPairs>
  <TitlesOfParts>
    <vt:vector size="35" baseType="lpstr">
      <vt:lpstr>Arial</vt:lpstr>
      <vt:lpstr>Calibri</vt:lpstr>
      <vt:lpstr>Cambria</vt:lpstr>
      <vt:lpstr>Helvetica</vt:lpstr>
      <vt:lpstr>Monotype Sorts</vt:lpstr>
      <vt:lpstr>Times New Roman</vt:lpstr>
      <vt:lpstr>Trebuchet MS</vt:lpstr>
      <vt:lpstr>Wingdings</vt:lpstr>
      <vt:lpstr>jordf</vt:lpstr>
      <vt:lpstr>PowerPoint-presentation</vt:lpstr>
      <vt:lpstr>PowerPoint-presentation</vt:lpstr>
      <vt:lpstr>PowerPoint-presentation</vt:lpstr>
      <vt:lpstr>Our sales and distributors worldwide...</vt:lpstr>
      <vt:lpstr>Unipower Some of our references </vt:lpstr>
      <vt:lpstr>What is Power Quality compliance?</vt:lpstr>
      <vt:lpstr>The traditional power system</vt:lpstr>
      <vt:lpstr>The “modern” power system</vt:lpstr>
      <vt:lpstr>Towards the SmartGrid concept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EU poor power quality</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Robert Olofsson</dc:creator>
  <cp:lastModifiedBy>Russom Kebedom - Unipower AB</cp:lastModifiedBy>
  <cp:revision>946</cp:revision>
  <cp:lastPrinted>2001-03-20T08:40:20Z</cp:lastPrinted>
  <dcterms:created xsi:type="dcterms:W3CDTF">1996-02-12T22:01:26Z</dcterms:created>
  <dcterms:modified xsi:type="dcterms:W3CDTF">2022-12-14T08:45:34Z</dcterms:modified>
</cp:coreProperties>
</file>