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93" r:id="rId3"/>
    <p:sldMasterId id="2147483805" r:id="rId4"/>
  </p:sldMasterIdLst>
  <p:notesMasterIdLst>
    <p:notesMasterId r:id="rId32"/>
  </p:notesMasterIdLst>
  <p:sldIdLst>
    <p:sldId id="602" r:id="rId5"/>
    <p:sldId id="599" r:id="rId6"/>
    <p:sldId id="586" r:id="rId7"/>
    <p:sldId id="472" r:id="rId8"/>
    <p:sldId id="601" r:id="rId9"/>
    <p:sldId id="581" r:id="rId10"/>
    <p:sldId id="613" r:id="rId11"/>
    <p:sldId id="614" r:id="rId12"/>
    <p:sldId id="605" r:id="rId13"/>
    <p:sldId id="604" r:id="rId14"/>
    <p:sldId id="616" r:id="rId15"/>
    <p:sldId id="596" r:id="rId16"/>
    <p:sldId id="618" r:id="rId17"/>
    <p:sldId id="617" r:id="rId18"/>
    <p:sldId id="597" r:id="rId19"/>
    <p:sldId id="588" r:id="rId20"/>
    <p:sldId id="615" r:id="rId21"/>
    <p:sldId id="620" r:id="rId22"/>
    <p:sldId id="619" r:id="rId23"/>
    <p:sldId id="608" r:id="rId24"/>
    <p:sldId id="609" r:id="rId25"/>
    <p:sldId id="589" r:id="rId26"/>
    <p:sldId id="610" r:id="rId27"/>
    <p:sldId id="585" r:id="rId28"/>
    <p:sldId id="598" r:id="rId29"/>
    <p:sldId id="607" r:id="rId30"/>
    <p:sldId id="6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1D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66667" autoAdjust="0"/>
  </p:normalViewPr>
  <p:slideViewPr>
    <p:cSldViewPr snapToGrid="0">
      <p:cViewPr varScale="1">
        <p:scale>
          <a:sx n="57" d="100"/>
          <a:sy n="57" d="100"/>
        </p:scale>
        <p:origin x="94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6231960637836"/>
          <c:y val="0.2808695952479624"/>
          <c:w val="0.62447546785407504"/>
          <c:h val="0.580652484228945"/>
        </c:manualLayout>
      </c:layout>
      <c:pieChart>
        <c:varyColors val="1"/>
        <c:ser>
          <c:idx val="0"/>
          <c:order val="0"/>
          <c:tx>
            <c:strRef>
              <c:f>Sheet2!$C$2</c:f>
              <c:strCache>
                <c:ptCount val="1"/>
                <c:pt idx="0">
                  <c:v>Percentage  (%)</c:v>
                </c:pt>
              </c:strCache>
            </c:strRef>
          </c:tx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214-4B11-80A6-0979218DAC59}"/>
              </c:ext>
            </c:extLst>
          </c:dPt>
          <c:dPt>
            <c:idx val="1"/>
            <c:bubble3D val="0"/>
            <c:spPr>
              <a:solidFill>
                <a:schemeClr val="tx1">
                  <a:alpha val="5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214-4B11-80A6-0979218DAC5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214-4B11-80A6-0979218DAC59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214-4B11-80A6-0979218DAC59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2214-4B11-80A6-0979218DAC5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214-4B11-80A6-0979218DAC59}"/>
              </c:ext>
            </c:extLst>
          </c:dPt>
          <c:dPt>
            <c:idx val="6"/>
            <c:bubble3D val="0"/>
            <c:spPr>
              <a:solidFill>
                <a:srgbClr val="FF0000">
                  <a:alpha val="76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2214-4B11-80A6-0979218DAC59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  <a:alpha val="64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214-4B11-80A6-0979218DAC59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2214-4B11-80A6-0979218DAC59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214-4B11-80A6-0979218DAC59}"/>
              </c:ext>
            </c:extLst>
          </c:dPt>
          <c:dLbls>
            <c:dLbl>
              <c:idx val="0"/>
              <c:layout>
                <c:manualLayout>
                  <c:x val="0.32930801634432255"/>
                  <c:y val="9.32185877842331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14-4B11-80A6-0979218DAC59}"/>
                </c:ext>
              </c:extLst>
            </c:dLbl>
            <c:dLbl>
              <c:idx val="1"/>
              <c:layout>
                <c:manualLayout>
                  <c:x val="3.1915684452486916E-2"/>
                  <c:y val="-2.42292589402886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14-4B11-80A6-0979218DAC59}"/>
                </c:ext>
              </c:extLst>
            </c:dLbl>
            <c:dLbl>
              <c:idx val="2"/>
              <c:layout>
                <c:manualLayout>
                  <c:x val="9.727659131644216E-2"/>
                  <c:y val="4.17436161452815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9382010836028"/>
                      <c:h val="0.17996951495703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214-4B11-80A6-0979218DAC59}"/>
                </c:ext>
              </c:extLst>
            </c:dLbl>
            <c:dLbl>
              <c:idx val="3"/>
              <c:layout>
                <c:manualLayout>
                  <c:x val="-0.12430907318088687"/>
                  <c:y val="-4.8111342445162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14-4B11-80A6-0979218DAC59}"/>
                </c:ext>
              </c:extLst>
            </c:dLbl>
            <c:dLbl>
              <c:idx val="4"/>
              <c:layout>
                <c:manualLayout>
                  <c:x val="-2.7195350581177495E-2"/>
                  <c:y val="5.4148980889107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14-4B11-80A6-0979218DAC59}"/>
                </c:ext>
              </c:extLst>
            </c:dLbl>
            <c:dLbl>
              <c:idx val="5"/>
              <c:layout>
                <c:manualLayout>
                  <c:x val="-0.26572761338687972"/>
                  <c:y val="0.137621831127545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14-4B11-80A6-0979218DAC59}"/>
                </c:ext>
              </c:extLst>
            </c:dLbl>
            <c:dLbl>
              <c:idx val="6"/>
              <c:layout>
                <c:manualLayout>
                  <c:x val="-0.13126049461208691"/>
                  <c:y val="8.81054174868770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214-4B11-80A6-0979218DAC59}"/>
                </c:ext>
              </c:extLst>
            </c:dLbl>
            <c:dLbl>
              <c:idx val="7"/>
              <c:layout>
                <c:manualLayout>
                  <c:x val="-0.11594479595619279"/>
                  <c:y val="1.7177688169549406E-2"/>
                </c:manualLayout>
              </c:layout>
              <c:spPr>
                <a:noFill/>
                <a:ln w="29507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8514002818938"/>
                      <c:h val="0.26694642538891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14-4B11-80A6-0979218DAC59}"/>
                </c:ext>
              </c:extLst>
            </c:dLbl>
            <c:dLbl>
              <c:idx val="8"/>
              <c:layout>
                <c:manualLayout>
                  <c:x val="0.1135054419116952"/>
                  <c:y val="-3.8532612739495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214-4B11-80A6-0979218DAC59}"/>
                </c:ext>
              </c:extLst>
            </c:dLbl>
            <c:dLbl>
              <c:idx val="9"/>
              <c:layout>
                <c:manualLayout>
                  <c:x val="0.25989111396946751"/>
                  <c:y val="-6.56983662298512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14-4B11-80A6-0979218DAC59}"/>
                </c:ext>
              </c:extLst>
            </c:dLbl>
            <c:spPr>
              <a:noFill/>
              <a:ln w="29507">
                <a:noFill/>
              </a:ln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Sheet2!$B$3:$B$12</c:f>
              <c:strCache>
                <c:ptCount val="10"/>
                <c:pt idx="0">
                  <c:v>Biomass</c:v>
                </c:pt>
                <c:pt idx="1">
                  <c:v>Coal</c:v>
                </c:pt>
                <c:pt idx="2">
                  <c:v>Concentrated Solar Power (CSP) </c:v>
                </c:pt>
                <c:pt idx="3">
                  <c:v>Distillate </c:v>
                </c:pt>
                <c:pt idx="4">
                  <c:v>Hydropower</c:v>
                </c:pt>
                <c:pt idx="5">
                  <c:v>Landfill</c:v>
                </c:pt>
                <c:pt idx="6">
                  <c:v>Nuclear</c:v>
                </c:pt>
                <c:pt idx="7">
                  <c:v>Open Cycle Gas Turbines (OCGT)</c:v>
                </c:pt>
                <c:pt idx="8">
                  <c:v>Solar Photovoltaic (PV) </c:v>
                </c:pt>
                <c:pt idx="9">
                  <c:v>Wind</c:v>
                </c:pt>
              </c:strCache>
            </c:strRef>
          </c:cat>
          <c:val>
            <c:numRef>
              <c:f>Sheet2!$C$3:$C$12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0.62050000000000005</c:v>
                </c:pt>
                <c:pt idx="2">
                  <c:v>9.7000000000000003E-3</c:v>
                </c:pt>
                <c:pt idx="3">
                  <c:v>4.3799999999999999E-2</c:v>
                </c:pt>
                <c:pt idx="4">
                  <c:v>0.2102</c:v>
                </c:pt>
                <c:pt idx="5">
                  <c:v>2.9999999999999997E-4</c:v>
                </c:pt>
                <c:pt idx="6">
                  <c:v>3.0099999999999998E-2</c:v>
                </c:pt>
                <c:pt idx="7">
                  <c:v>1.5100000000000001E-2</c:v>
                </c:pt>
                <c:pt idx="8">
                  <c:v>2.9399999999999999E-2</c:v>
                </c:pt>
                <c:pt idx="9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14-4B11-80A6-0979218DA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9515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  <a:ln w="33204">
      <a:solidFill>
        <a:sysClr val="windowText" lastClr="000000">
          <a:alpha val="59000"/>
        </a:sysClr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E02B7-8A80-4883-BEBB-A88CFA543B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B7B6C-ADCD-49DA-BF65-809EB7CFE0A2}" type="asst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SADC I&amp;S  Directorate responsible for Energy</a:t>
          </a:r>
          <a:endParaRPr lang="en-US" sz="1400" dirty="0">
            <a:solidFill>
              <a:schemeClr val="bg1"/>
            </a:solidFill>
          </a:endParaRPr>
        </a:p>
      </dgm:t>
    </dgm:pt>
    <dgm:pt modelId="{B241B44B-4DAC-4DB4-9BD8-2136D289481F}" type="parTrans" cxnId="{1825CB92-A018-4F8A-958C-326AEAB58906}">
      <dgm:prSet/>
      <dgm:spPr/>
      <dgm:t>
        <a:bodyPr/>
        <a:lstStyle/>
        <a:p>
          <a:endParaRPr lang="en-US" sz="1400"/>
        </a:p>
      </dgm:t>
    </dgm:pt>
    <dgm:pt modelId="{70B9C52F-C771-48EE-A2EB-9886EAC99457}" type="sibTrans" cxnId="{1825CB92-A018-4F8A-958C-326AEAB58906}">
      <dgm:prSet/>
      <dgm:spPr/>
      <dgm:t>
        <a:bodyPr/>
        <a:lstStyle/>
        <a:p>
          <a:endParaRPr lang="en-US" sz="1400"/>
        </a:p>
      </dgm:t>
    </dgm:pt>
    <dgm:pt modelId="{A838666E-7ED1-46D1-A0B4-DA549E94E5B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International Cooperating Partners and Private Sector</a:t>
          </a:r>
          <a:endParaRPr lang="en-US" sz="1400" dirty="0">
            <a:solidFill>
              <a:schemeClr val="tx1"/>
            </a:solidFill>
          </a:endParaRPr>
        </a:p>
      </dgm:t>
    </dgm:pt>
    <dgm:pt modelId="{95601B8E-83E5-4C09-8A1F-B0D14C49565C}" type="parTrans" cxnId="{F70310E9-1399-4119-9045-9FBEAFA26E5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5ABC1F25-EC67-4CAB-B366-C8B1049B658E}" type="sibTrans" cxnId="{F70310E9-1399-4119-9045-9FBEAFA26E56}">
      <dgm:prSet/>
      <dgm:spPr/>
      <dgm:t>
        <a:bodyPr/>
        <a:lstStyle/>
        <a:p>
          <a:endParaRPr lang="en-US" sz="1400"/>
        </a:p>
      </dgm:t>
    </dgm:pt>
    <dgm:pt modelId="{47F12FB0-5B5C-4915-B24A-D2C08969BAE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SAPP</a:t>
          </a:r>
        </a:p>
      </dgm:t>
    </dgm:pt>
    <dgm:pt modelId="{7AFD7188-1942-4942-B2C8-91C27225924B}" type="parTrans" cxnId="{D292564F-6665-486C-B59F-A2432B4B37C5}">
      <dgm:prSet/>
      <dgm:spPr/>
      <dgm:t>
        <a:bodyPr/>
        <a:lstStyle/>
        <a:p>
          <a:endParaRPr lang="en-US" sz="1400"/>
        </a:p>
      </dgm:t>
    </dgm:pt>
    <dgm:pt modelId="{E8E7F4C2-9CB1-41AD-AF9E-B0A61A97A8B8}" type="sibTrans" cxnId="{D292564F-6665-486C-B59F-A2432B4B37C5}">
      <dgm:prSet/>
      <dgm:spPr/>
      <dgm:t>
        <a:bodyPr/>
        <a:lstStyle/>
        <a:p>
          <a:endParaRPr lang="en-US" sz="1400"/>
        </a:p>
      </dgm:t>
    </dgm:pt>
    <dgm:pt modelId="{91E0B6B7-BCC1-4905-A629-12800909502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RERA</a:t>
          </a:r>
        </a:p>
        <a:p>
          <a:r>
            <a:rPr lang="en-US" sz="1400" dirty="0" smtClean="0">
              <a:solidFill>
                <a:schemeClr val="bg1"/>
              </a:solidFill>
            </a:rPr>
            <a:t>(Energy Regulator)</a:t>
          </a:r>
          <a:endParaRPr lang="en-US" sz="1400" dirty="0">
            <a:solidFill>
              <a:schemeClr val="bg1"/>
            </a:solidFill>
          </a:endParaRPr>
        </a:p>
      </dgm:t>
    </dgm:pt>
    <dgm:pt modelId="{A60C22D3-1CF4-44F2-882D-10B99DC3E61E}" type="parTrans" cxnId="{CEB59EA2-F4B8-44AE-A6F8-FF0182492D17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13C7D50E-D56E-4AF0-9BD3-8800D07EEDDD}" type="sibTrans" cxnId="{CEB59EA2-F4B8-44AE-A6F8-FF0182492D17}">
      <dgm:prSet/>
      <dgm:spPr/>
      <dgm:t>
        <a:bodyPr/>
        <a:lstStyle/>
        <a:p>
          <a:endParaRPr lang="en-US" sz="1400"/>
        </a:p>
      </dgm:t>
    </dgm:pt>
    <dgm:pt modelId="{6DC6EDF2-E1F5-4BCF-A6E7-AFEF2F6C216B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SADC </a:t>
          </a:r>
          <a:r>
            <a:rPr lang="en-US" sz="1400" b="0" dirty="0"/>
            <a:t>Mini</a:t>
          </a:r>
          <a:r>
            <a:rPr lang="en-US" sz="1400" dirty="0"/>
            <a:t>sters Responsible for Energy </a:t>
          </a:r>
        </a:p>
      </dgm:t>
    </dgm:pt>
    <dgm:pt modelId="{02450793-1E73-458F-983E-F5FABB6F59B2}" type="parTrans" cxnId="{AAE31FDF-DF79-45C8-BDD6-7257E1C2A2F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EBD9E751-5B33-43B5-9D19-AE00068F9438}" type="sibTrans" cxnId="{AAE31FDF-DF79-45C8-BDD6-7257E1C2A2F5}">
      <dgm:prSet/>
      <dgm:spPr/>
      <dgm:t>
        <a:bodyPr/>
        <a:lstStyle/>
        <a:p>
          <a:endParaRPr lang="en-US" sz="1400"/>
        </a:p>
      </dgm:t>
    </dgm:pt>
    <dgm:pt modelId="{FF99E9DA-E3F0-48B3-822B-A4A491B9B6A3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Council of Ministers</a:t>
          </a:r>
        </a:p>
      </dgm:t>
    </dgm:pt>
    <dgm:pt modelId="{33229B40-A97E-4E0F-9D97-3F5482989F22}" type="parTrans" cxnId="{B0753DC1-8EC4-4380-8E09-D37327EA8ED0}">
      <dgm:prSet/>
      <dgm:spPr/>
      <dgm:t>
        <a:bodyPr/>
        <a:lstStyle/>
        <a:p>
          <a:endParaRPr lang="en-US" sz="1400"/>
        </a:p>
      </dgm:t>
    </dgm:pt>
    <dgm:pt modelId="{703D4406-BB16-4E6B-B0D6-9E8463D18433}" type="sibTrans" cxnId="{B0753DC1-8EC4-4380-8E09-D37327EA8ED0}">
      <dgm:prSet/>
      <dgm:spPr/>
      <dgm:t>
        <a:bodyPr/>
        <a:lstStyle/>
        <a:p>
          <a:endParaRPr lang="en-US" sz="1400"/>
        </a:p>
      </dgm:t>
    </dgm:pt>
    <dgm:pt modelId="{81F10AB4-8EFD-4FA5-9577-054D3E2E1F4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REPGA</a:t>
          </a:r>
          <a:endParaRPr lang="en-US" sz="1400" dirty="0">
            <a:solidFill>
              <a:schemeClr val="tx1"/>
            </a:solidFill>
          </a:endParaRPr>
        </a:p>
      </dgm:t>
    </dgm:pt>
    <dgm:pt modelId="{3F4E2BAB-BC77-4097-AE8B-D851428AA7CB}" type="parTrans" cxnId="{38A14283-5423-4019-9923-FF44A1ED33FD}">
      <dgm:prSet/>
      <dgm:spPr/>
      <dgm:t>
        <a:bodyPr/>
        <a:lstStyle/>
        <a:p>
          <a:endParaRPr lang="en-US" sz="1400"/>
        </a:p>
      </dgm:t>
    </dgm:pt>
    <dgm:pt modelId="{09642658-F708-42FB-B7C2-DAEB837926B2}" type="sibTrans" cxnId="{38A14283-5423-4019-9923-FF44A1ED33FD}">
      <dgm:prSet/>
      <dgm:spPr/>
      <dgm:t>
        <a:bodyPr/>
        <a:lstStyle/>
        <a:p>
          <a:endParaRPr lang="en-US" sz="1400"/>
        </a:p>
      </dgm:t>
    </dgm:pt>
    <dgm:pt modelId="{C77F62B8-1BBD-497C-AB83-763E9A0DD8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Electricity, Petroleum and Gas, Coal, Renewable Energy </a:t>
          </a:r>
          <a:endParaRPr lang="en-US" sz="1400" dirty="0">
            <a:solidFill>
              <a:schemeClr val="bg1"/>
            </a:solidFill>
          </a:endParaRPr>
        </a:p>
      </dgm:t>
    </dgm:pt>
    <dgm:pt modelId="{66694725-00EA-4B6B-B344-4360AABD27BF}" type="parTrans" cxnId="{D1CA25CF-E431-4314-8D25-AE7ACDFC2DF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B14E3BF6-E88E-402F-BD39-B63CF5B94024}" type="sibTrans" cxnId="{D1CA25CF-E431-4314-8D25-AE7ACDFC2DFF}">
      <dgm:prSet/>
      <dgm:spPr/>
      <dgm:t>
        <a:bodyPr/>
        <a:lstStyle/>
        <a:p>
          <a:endParaRPr lang="en-US" sz="1400"/>
        </a:p>
      </dgm:t>
    </dgm:pt>
    <dgm:pt modelId="{0777B15B-975C-42E9-A398-945C97B9D077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Power Projects Teams</a:t>
          </a:r>
        </a:p>
        <a:p>
          <a:r>
            <a:rPr lang="en-US" sz="1400" dirty="0" smtClean="0"/>
            <a:t>(Utilities, IPPs, IPTs </a:t>
          </a:r>
          <a:endParaRPr lang="en-US" sz="1400" dirty="0"/>
        </a:p>
      </dgm:t>
    </dgm:pt>
    <dgm:pt modelId="{ECE121EE-01F8-4392-A10E-FD62560351BE}" type="parTrans" cxnId="{4F8DB0C6-CAE7-420C-917F-01B19827DFE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36E93D65-8CEB-4BBC-B105-8986A1BA5133}" type="sibTrans" cxnId="{4F8DB0C6-CAE7-420C-917F-01B19827DFE0}">
      <dgm:prSet/>
      <dgm:spPr/>
      <dgm:t>
        <a:bodyPr/>
        <a:lstStyle/>
        <a:p>
          <a:endParaRPr lang="en-US" sz="1400"/>
        </a:p>
      </dgm:t>
    </dgm:pt>
    <dgm:pt modelId="{7664F273-53DA-4C37-AFA7-4E0219358FE5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Projects Advisory Unit (RE and EE projects)</a:t>
          </a:r>
          <a:endParaRPr lang="en-US" sz="1400" dirty="0">
            <a:solidFill>
              <a:schemeClr val="bg1"/>
            </a:solidFill>
          </a:endParaRPr>
        </a:p>
      </dgm:t>
    </dgm:pt>
    <dgm:pt modelId="{651F7D40-8D7E-4CAA-82CE-6D491A7353E2}" type="parTrans" cxnId="{0A18B793-F1C8-4B2A-9BC4-5CC4288DC49B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99D84A8C-7DDC-4836-AB1F-2AA6AC89AFFE}" type="sibTrans" cxnId="{0A18B793-F1C8-4B2A-9BC4-5CC4288DC49B}">
      <dgm:prSet/>
      <dgm:spPr/>
      <dgm:t>
        <a:bodyPr/>
        <a:lstStyle/>
        <a:p>
          <a:endParaRPr lang="en-US" sz="1400"/>
        </a:p>
      </dgm:t>
    </dgm:pt>
    <dgm:pt modelId="{E0D25669-0418-4D99-8799-19D950C91FC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Coal A </a:t>
          </a:r>
          <a:endParaRPr lang="en-US" sz="1400" dirty="0">
            <a:solidFill>
              <a:schemeClr val="bg1"/>
            </a:solidFill>
          </a:endParaRPr>
        </a:p>
      </dgm:t>
    </dgm:pt>
    <dgm:pt modelId="{BAEAB98B-A406-4800-B74B-5F60E8206EA9}" type="parTrans" cxnId="{AE5A84CE-1863-448B-B243-D8E0C8EB6258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E1A2ADD8-5924-46AA-B6FB-786E45B6DC40}" type="sibTrans" cxnId="{AE5A84CE-1863-448B-B243-D8E0C8EB6258}">
      <dgm:prSet/>
      <dgm:spPr/>
      <dgm:t>
        <a:bodyPr/>
        <a:lstStyle/>
        <a:p>
          <a:endParaRPr lang="en-US" sz="1400"/>
        </a:p>
      </dgm:t>
    </dgm:pt>
    <dgm:pt modelId="{15BB04C5-3135-4612-B3F4-25E81FF78B4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Petroleum and Gas Industry Project Teams</a:t>
          </a:r>
          <a:endParaRPr lang="en-US" sz="1400" dirty="0">
            <a:solidFill>
              <a:schemeClr val="tx1"/>
            </a:solidFill>
          </a:endParaRPr>
        </a:p>
      </dgm:t>
    </dgm:pt>
    <dgm:pt modelId="{B535E02D-057B-4B99-A7DA-327C3B235917}" type="parTrans" cxnId="{8BAAD1E4-9CE3-429C-A7BC-854068124BD4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01D28494-5721-4A7D-80D3-4F234E7AA0CB}" type="sibTrans" cxnId="{8BAAD1E4-9CE3-429C-A7BC-854068124BD4}">
      <dgm:prSet/>
      <dgm:spPr/>
      <dgm:t>
        <a:bodyPr/>
        <a:lstStyle/>
        <a:p>
          <a:endParaRPr lang="en-US" sz="1400"/>
        </a:p>
      </dgm:t>
    </dgm:pt>
    <dgm:pt modelId="{3DC343E8-05F6-42F2-B72D-447F6549CD5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Biofuels</a:t>
          </a:r>
          <a:endParaRPr lang="en-US" sz="1400" dirty="0">
            <a:solidFill>
              <a:schemeClr val="tx1"/>
            </a:solidFill>
          </a:endParaRPr>
        </a:p>
      </dgm:t>
    </dgm:pt>
    <dgm:pt modelId="{6329DC1C-C6CE-452F-BBE1-0B2BC667C2C8}" type="parTrans" cxnId="{A33FAF97-C296-48E6-A247-E97B78A69E6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1201C18A-F4CD-47A2-89A0-EBE25A166262}" type="sibTrans" cxnId="{A33FAF97-C296-48E6-A247-E97B78A69E6F}">
      <dgm:prSet/>
      <dgm:spPr/>
      <dgm:t>
        <a:bodyPr/>
        <a:lstStyle/>
        <a:p>
          <a:endParaRPr lang="en-US" sz="1400"/>
        </a:p>
      </dgm:t>
    </dgm:pt>
    <dgm:pt modelId="{BAB7E5E9-EC5E-41F0-BC72-F61D872A78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Coal Industry Project Teams</a:t>
          </a:r>
          <a:endParaRPr lang="en-US" sz="1400" dirty="0">
            <a:solidFill>
              <a:schemeClr val="bg1"/>
            </a:solidFill>
          </a:endParaRPr>
        </a:p>
      </dgm:t>
    </dgm:pt>
    <dgm:pt modelId="{DD72B138-662C-47E1-8689-B8105D12CFCA}" type="parTrans" cxnId="{31FF4FAC-6F3C-44C5-9176-2415858B00D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6D48140B-AFBD-47DF-95B3-A2765EADB568}" type="sibTrans" cxnId="{31FF4FAC-6F3C-44C5-9176-2415858B00D6}">
      <dgm:prSet/>
      <dgm:spPr/>
      <dgm:t>
        <a:bodyPr/>
        <a:lstStyle/>
        <a:p>
          <a:endParaRPr lang="en-US" sz="1400"/>
        </a:p>
      </dgm:t>
    </dgm:pt>
    <dgm:pt modelId="{AF2032D2-B583-4A48-83D0-5C6AFDF535C8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  <a:ln/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SACREEE</a:t>
          </a:r>
          <a:endParaRPr lang="en-ZA" sz="1400" dirty="0">
            <a:solidFill>
              <a:schemeClr val="bg1"/>
            </a:solidFill>
          </a:endParaRPr>
        </a:p>
      </dgm:t>
    </dgm:pt>
    <dgm:pt modelId="{DF94A9CA-E602-4D36-B414-6C8905631A70}" type="parTrans" cxnId="{27ED043B-97FF-4561-9CBB-72E3903DFB1E}">
      <dgm:prSet/>
      <dgm:spPr/>
      <dgm:t>
        <a:bodyPr/>
        <a:lstStyle/>
        <a:p>
          <a:endParaRPr lang="en-ZA" sz="1400"/>
        </a:p>
      </dgm:t>
    </dgm:pt>
    <dgm:pt modelId="{C38A9296-0CF4-4928-BB3A-0D7AE54A87B8}" type="sibTrans" cxnId="{27ED043B-97FF-4561-9CBB-72E3903DFB1E}">
      <dgm:prSet/>
      <dgm:spPr/>
      <dgm:t>
        <a:bodyPr/>
        <a:lstStyle/>
        <a:p>
          <a:endParaRPr lang="en-ZA" sz="1400"/>
        </a:p>
      </dgm:t>
    </dgm:pt>
    <dgm:pt modelId="{B6AD136C-959B-490E-9E0A-D1CF33EF33A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SADC Energy Ministers Task Force  Energy Projects</a:t>
          </a:r>
          <a:endParaRPr lang="en-US" sz="1400" dirty="0">
            <a:solidFill>
              <a:schemeClr val="bg1"/>
            </a:solidFill>
          </a:endParaRPr>
        </a:p>
      </dgm:t>
    </dgm:pt>
    <dgm:pt modelId="{C23A0551-F56E-46BD-96C2-11270188F3EF}" type="sibTrans" cxnId="{5364D16D-4A8C-4839-9337-6120E98647F0}">
      <dgm:prSet/>
      <dgm:spPr/>
      <dgm:t>
        <a:bodyPr/>
        <a:lstStyle/>
        <a:p>
          <a:endParaRPr lang="en-US" sz="1400"/>
        </a:p>
      </dgm:t>
    </dgm:pt>
    <dgm:pt modelId="{15CDEE58-3DAD-4C68-AF7F-5E45C6873152}" type="parTrans" cxnId="{5364D16D-4A8C-4839-9337-6120E98647F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sz="1400"/>
        </a:p>
      </dgm:t>
    </dgm:pt>
    <dgm:pt modelId="{A937A297-1D66-460C-8E0F-C913F521389E}" type="pres">
      <dgm:prSet presAssocID="{31FE02B7-8A80-4883-BEBB-A88CFA543B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FDA076-CFC5-4F90-B2B8-2623C0B16CE8}" type="pres">
      <dgm:prSet presAssocID="{FF99E9DA-E3F0-48B3-822B-A4A491B9B6A3}" presName="hierRoot1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5ACD2349-4F9D-447A-B7BC-5129964850EB}" type="pres">
      <dgm:prSet presAssocID="{FF99E9DA-E3F0-48B3-822B-A4A491B9B6A3}" presName="rootComposite1" presStyleCnt="0"/>
      <dgm:spPr/>
      <dgm:t>
        <a:bodyPr/>
        <a:lstStyle/>
        <a:p>
          <a:endParaRPr lang="en-ZA"/>
        </a:p>
      </dgm:t>
    </dgm:pt>
    <dgm:pt modelId="{BCAC7048-BF03-4FF8-8BDA-BFD56B26579A}" type="pres">
      <dgm:prSet presAssocID="{FF99E9DA-E3F0-48B3-822B-A4A491B9B6A3}" presName="rootText1" presStyleLbl="node0" presStyleIdx="0" presStyleCnt="1" custScaleX="348583" custScaleY="275682" custLinFactNeighborX="-28136" custLinFactNeighborY="-9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17DF8-8A5D-4FFD-9484-707D2C5BCED0}" type="pres">
      <dgm:prSet presAssocID="{FF99E9DA-E3F0-48B3-822B-A4A491B9B6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017553-E1CF-49AE-A485-CFA249E4C835}" type="pres">
      <dgm:prSet presAssocID="{FF99E9DA-E3F0-48B3-822B-A4A491B9B6A3}" presName="hierChild2" presStyleCnt="0"/>
      <dgm:spPr/>
      <dgm:t>
        <a:bodyPr/>
        <a:lstStyle/>
        <a:p>
          <a:endParaRPr lang="en-ZA"/>
        </a:p>
      </dgm:t>
    </dgm:pt>
    <dgm:pt modelId="{06D12D15-6A47-4D5E-A6D8-05409463E05B}" type="pres">
      <dgm:prSet presAssocID="{02450793-1E73-458F-983E-F5FABB6F59B2}" presName="Name35" presStyleLbl="parChTrans1D2" presStyleIdx="0" presStyleCnt="1"/>
      <dgm:spPr/>
      <dgm:t>
        <a:bodyPr/>
        <a:lstStyle/>
        <a:p>
          <a:endParaRPr lang="en-US"/>
        </a:p>
      </dgm:t>
    </dgm:pt>
    <dgm:pt modelId="{B35F96DA-E27C-4850-B275-D332DA7765E6}" type="pres">
      <dgm:prSet presAssocID="{6DC6EDF2-E1F5-4BCF-A6E7-AFEF2F6C216B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04EDAE44-2BC5-4AF0-80DE-B8E3E38F85E6}" type="pres">
      <dgm:prSet presAssocID="{6DC6EDF2-E1F5-4BCF-A6E7-AFEF2F6C216B}" presName="rootComposite" presStyleCnt="0"/>
      <dgm:spPr/>
      <dgm:t>
        <a:bodyPr/>
        <a:lstStyle/>
        <a:p>
          <a:endParaRPr lang="en-ZA"/>
        </a:p>
      </dgm:t>
    </dgm:pt>
    <dgm:pt modelId="{6DFA853F-3D53-489D-9696-6360CC476C16}" type="pres">
      <dgm:prSet presAssocID="{6DC6EDF2-E1F5-4BCF-A6E7-AFEF2F6C216B}" presName="rootText" presStyleLbl="node2" presStyleIdx="0" presStyleCnt="1" custScaleX="459788" custScaleY="219955" custLinFactNeighborX="-28136" custLinFactNeighborY="-537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C3D550-D0C9-4EA9-9CFC-BD3C948EAFA0}" type="pres">
      <dgm:prSet presAssocID="{6DC6EDF2-E1F5-4BCF-A6E7-AFEF2F6C216B}" presName="rootConnector" presStyleLbl="node2" presStyleIdx="0" presStyleCnt="1"/>
      <dgm:spPr/>
      <dgm:t>
        <a:bodyPr/>
        <a:lstStyle/>
        <a:p>
          <a:endParaRPr lang="en-US"/>
        </a:p>
      </dgm:t>
    </dgm:pt>
    <dgm:pt modelId="{329846F1-93DF-4793-87F2-CFEA74908404}" type="pres">
      <dgm:prSet presAssocID="{6DC6EDF2-E1F5-4BCF-A6E7-AFEF2F6C216B}" presName="hierChild4" presStyleCnt="0"/>
      <dgm:spPr/>
      <dgm:t>
        <a:bodyPr/>
        <a:lstStyle/>
        <a:p>
          <a:endParaRPr lang="en-ZA"/>
        </a:p>
      </dgm:t>
    </dgm:pt>
    <dgm:pt modelId="{C0411D48-F882-4A33-8D10-19708EEEB586}" type="pres">
      <dgm:prSet presAssocID="{15CDEE58-3DAD-4C68-AF7F-5E45C6873152}" presName="Name35" presStyleLbl="parChTrans1D3" presStyleIdx="0" presStyleCnt="1"/>
      <dgm:spPr/>
      <dgm:t>
        <a:bodyPr/>
        <a:lstStyle/>
        <a:p>
          <a:endParaRPr lang="en-US"/>
        </a:p>
      </dgm:t>
    </dgm:pt>
    <dgm:pt modelId="{828311E4-2E70-49AE-8D5C-18DA7A942339}" type="pres">
      <dgm:prSet presAssocID="{B6AD136C-959B-490E-9E0A-D1CF33EF33A7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BF8897C4-7BAB-4010-BD5B-000CC6FDD2B7}" type="pres">
      <dgm:prSet presAssocID="{B6AD136C-959B-490E-9E0A-D1CF33EF33A7}" presName="rootComposite" presStyleCnt="0"/>
      <dgm:spPr/>
      <dgm:t>
        <a:bodyPr/>
        <a:lstStyle/>
        <a:p>
          <a:endParaRPr lang="en-ZA"/>
        </a:p>
      </dgm:t>
    </dgm:pt>
    <dgm:pt modelId="{6AA05081-5BD7-437E-ABA6-8D407FB4F858}" type="pres">
      <dgm:prSet presAssocID="{B6AD136C-959B-490E-9E0A-D1CF33EF33A7}" presName="rootText" presStyleLbl="node3" presStyleIdx="0" presStyleCnt="1" custAng="0" custScaleX="467311" custScaleY="253758" custLinFactNeighborX="-28136" custLinFactNeighborY="-52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EE204B-44F9-4045-A73F-495CA3A64115}" type="pres">
      <dgm:prSet presAssocID="{B6AD136C-959B-490E-9E0A-D1CF33EF33A7}" presName="rootConnector" presStyleLbl="node3" presStyleIdx="0" presStyleCnt="1"/>
      <dgm:spPr/>
      <dgm:t>
        <a:bodyPr/>
        <a:lstStyle/>
        <a:p>
          <a:endParaRPr lang="en-US"/>
        </a:p>
      </dgm:t>
    </dgm:pt>
    <dgm:pt modelId="{59933AAC-B899-4E9B-B81D-5A4FEEB742DC}" type="pres">
      <dgm:prSet presAssocID="{B6AD136C-959B-490E-9E0A-D1CF33EF33A7}" presName="hierChild4" presStyleCnt="0"/>
      <dgm:spPr/>
      <dgm:t>
        <a:bodyPr/>
        <a:lstStyle/>
        <a:p>
          <a:endParaRPr lang="en-ZA"/>
        </a:p>
      </dgm:t>
    </dgm:pt>
    <dgm:pt modelId="{FF43E1EF-E531-47D9-A23B-AB56D7C5F8AB}" type="pres">
      <dgm:prSet presAssocID="{95601B8E-83E5-4C09-8A1F-B0D14C49565C}" presName="Name35" presStyleLbl="parChTrans1D4" presStyleIdx="0" presStyleCnt="13"/>
      <dgm:spPr/>
      <dgm:t>
        <a:bodyPr/>
        <a:lstStyle/>
        <a:p>
          <a:endParaRPr lang="en-US"/>
        </a:p>
      </dgm:t>
    </dgm:pt>
    <dgm:pt modelId="{38D86DDE-3783-423F-AEE0-6DA7561F7F21}" type="pres">
      <dgm:prSet presAssocID="{A838666E-7ED1-46D1-A0B4-DA549E94E5B0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7B2672DE-CCA6-4AF0-A661-CFA99CA73AFC}" type="pres">
      <dgm:prSet presAssocID="{A838666E-7ED1-46D1-A0B4-DA549E94E5B0}" presName="rootComposite" presStyleCnt="0"/>
      <dgm:spPr/>
      <dgm:t>
        <a:bodyPr/>
        <a:lstStyle/>
        <a:p>
          <a:endParaRPr lang="en-ZA"/>
        </a:p>
      </dgm:t>
    </dgm:pt>
    <dgm:pt modelId="{0A3B30B0-95B5-4425-96B9-1F84D47B8757}" type="pres">
      <dgm:prSet presAssocID="{A838666E-7ED1-46D1-A0B4-DA549E94E5B0}" presName="rootText" presStyleLbl="node4" presStyleIdx="0" presStyleCnt="12" custScaleX="278501" custScaleY="342140" custLinFactNeighborX="7409" custLinFactNeighborY="-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A0F35-42CF-4F10-A5A1-F6E3C5DA830C}" type="pres">
      <dgm:prSet presAssocID="{A838666E-7ED1-46D1-A0B4-DA549E94E5B0}" presName="rootConnector" presStyleLbl="node4" presStyleIdx="0" presStyleCnt="12"/>
      <dgm:spPr/>
      <dgm:t>
        <a:bodyPr/>
        <a:lstStyle/>
        <a:p>
          <a:endParaRPr lang="en-US"/>
        </a:p>
      </dgm:t>
    </dgm:pt>
    <dgm:pt modelId="{7BA20124-48F7-4BFA-8CB8-2D2B8ADE7D36}" type="pres">
      <dgm:prSet presAssocID="{A838666E-7ED1-46D1-A0B4-DA549E94E5B0}" presName="hierChild4" presStyleCnt="0"/>
      <dgm:spPr/>
      <dgm:t>
        <a:bodyPr/>
        <a:lstStyle/>
        <a:p>
          <a:endParaRPr lang="en-ZA"/>
        </a:p>
      </dgm:t>
    </dgm:pt>
    <dgm:pt modelId="{9ABA559D-B7BC-4B2D-BCAD-D96034C5B7F5}" type="pres">
      <dgm:prSet presAssocID="{A838666E-7ED1-46D1-A0B4-DA549E94E5B0}" presName="hierChild5" presStyleCnt="0"/>
      <dgm:spPr/>
      <dgm:t>
        <a:bodyPr/>
        <a:lstStyle/>
        <a:p>
          <a:endParaRPr lang="en-ZA"/>
        </a:p>
      </dgm:t>
    </dgm:pt>
    <dgm:pt modelId="{697E96E6-EFC9-4AE0-BCCD-23A8137F17C9}" type="pres">
      <dgm:prSet presAssocID="{7AFD7188-1942-4942-B2C8-91C27225924B}" presName="Name35" presStyleLbl="parChTrans1D4" presStyleIdx="1" presStyleCnt="13"/>
      <dgm:spPr/>
      <dgm:t>
        <a:bodyPr/>
        <a:lstStyle/>
        <a:p>
          <a:endParaRPr lang="en-US"/>
        </a:p>
      </dgm:t>
    </dgm:pt>
    <dgm:pt modelId="{58563E6B-D7CD-4BEF-87CC-7177122E98CD}" type="pres">
      <dgm:prSet presAssocID="{47F12FB0-5B5C-4915-B24A-D2C08969BAE4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2F436253-8704-496A-988C-D4242DE558EA}" type="pres">
      <dgm:prSet presAssocID="{47F12FB0-5B5C-4915-B24A-D2C08969BAE4}" presName="rootComposite" presStyleCnt="0"/>
      <dgm:spPr/>
      <dgm:t>
        <a:bodyPr/>
        <a:lstStyle/>
        <a:p>
          <a:endParaRPr lang="en-ZA"/>
        </a:p>
      </dgm:t>
    </dgm:pt>
    <dgm:pt modelId="{1C650B93-B3CD-4AE7-A214-CFACDE126D33}" type="pres">
      <dgm:prSet presAssocID="{47F12FB0-5B5C-4915-B24A-D2C08969BAE4}" presName="rootText" presStyleLbl="node4" presStyleIdx="1" presStyleCnt="12" custScaleX="148178" custLinFactNeighborX="22926" custLinFactNeighborY="16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B0D39-E6AE-4758-A3CA-E208B269E490}" type="pres">
      <dgm:prSet presAssocID="{47F12FB0-5B5C-4915-B24A-D2C08969BAE4}" presName="rootConnector" presStyleLbl="node4" presStyleIdx="1" presStyleCnt="12"/>
      <dgm:spPr/>
      <dgm:t>
        <a:bodyPr/>
        <a:lstStyle/>
        <a:p>
          <a:endParaRPr lang="en-US"/>
        </a:p>
      </dgm:t>
    </dgm:pt>
    <dgm:pt modelId="{AEF44716-93AE-4744-AEE9-82D434134E0C}" type="pres">
      <dgm:prSet presAssocID="{47F12FB0-5B5C-4915-B24A-D2C08969BAE4}" presName="hierChild4" presStyleCnt="0"/>
      <dgm:spPr/>
      <dgm:t>
        <a:bodyPr/>
        <a:lstStyle/>
        <a:p>
          <a:endParaRPr lang="en-ZA"/>
        </a:p>
      </dgm:t>
    </dgm:pt>
    <dgm:pt modelId="{638FEE62-822E-49D3-BA66-4E2941D32098}" type="pres">
      <dgm:prSet presAssocID="{ECE121EE-01F8-4392-A10E-FD62560351BE}" presName="Name35" presStyleLbl="parChTrans1D4" presStyleIdx="2" presStyleCnt="13"/>
      <dgm:spPr/>
      <dgm:t>
        <a:bodyPr/>
        <a:lstStyle/>
        <a:p>
          <a:endParaRPr lang="en-US"/>
        </a:p>
      </dgm:t>
    </dgm:pt>
    <dgm:pt modelId="{BE6C4D45-2656-46AD-B022-32A3B6FF0929}" type="pres">
      <dgm:prSet presAssocID="{0777B15B-975C-42E9-A398-945C97B9D0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26A0D728-0919-45BE-9189-7A7EEE5967C5}" type="pres">
      <dgm:prSet presAssocID="{0777B15B-975C-42E9-A398-945C97B9D077}" presName="rootComposite" presStyleCnt="0"/>
      <dgm:spPr/>
      <dgm:t>
        <a:bodyPr/>
        <a:lstStyle/>
        <a:p>
          <a:endParaRPr lang="en-ZA"/>
        </a:p>
      </dgm:t>
    </dgm:pt>
    <dgm:pt modelId="{F2AF1C9D-DDF1-45CC-8857-820B02DC37C7}" type="pres">
      <dgm:prSet presAssocID="{0777B15B-975C-42E9-A398-945C97B9D077}" presName="rootText" presStyleLbl="node4" presStyleIdx="2" presStyleCnt="12" custScaleX="191077" custScaleY="453180" custLinFactNeighborX="-11264" custLinFactNeighborY="73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57D96-6B92-44B8-B2CA-1D2A50B251EB}" type="pres">
      <dgm:prSet presAssocID="{0777B15B-975C-42E9-A398-945C97B9D077}" presName="rootConnector" presStyleLbl="node4" presStyleIdx="2" presStyleCnt="12"/>
      <dgm:spPr/>
      <dgm:t>
        <a:bodyPr/>
        <a:lstStyle/>
        <a:p>
          <a:endParaRPr lang="en-US"/>
        </a:p>
      </dgm:t>
    </dgm:pt>
    <dgm:pt modelId="{4B33DD41-E82E-468F-900E-A4BDF294FE45}" type="pres">
      <dgm:prSet presAssocID="{0777B15B-975C-42E9-A398-945C97B9D077}" presName="hierChild4" presStyleCnt="0"/>
      <dgm:spPr/>
      <dgm:t>
        <a:bodyPr/>
        <a:lstStyle/>
        <a:p>
          <a:endParaRPr lang="en-ZA"/>
        </a:p>
      </dgm:t>
    </dgm:pt>
    <dgm:pt modelId="{E05C1880-8554-4AE8-A288-709E101DF799}" type="pres">
      <dgm:prSet presAssocID="{0777B15B-975C-42E9-A398-945C97B9D077}" presName="hierChild5" presStyleCnt="0"/>
      <dgm:spPr/>
      <dgm:t>
        <a:bodyPr/>
        <a:lstStyle/>
        <a:p>
          <a:endParaRPr lang="en-ZA"/>
        </a:p>
      </dgm:t>
    </dgm:pt>
    <dgm:pt modelId="{B1AD0903-CEA8-4C25-9DD5-05E08A361769}" type="pres">
      <dgm:prSet presAssocID="{651F7D40-8D7E-4CAA-82CE-6D491A7353E2}" presName="Name35" presStyleLbl="parChTrans1D4" presStyleIdx="3" presStyleCnt="13"/>
      <dgm:spPr/>
      <dgm:t>
        <a:bodyPr/>
        <a:lstStyle/>
        <a:p>
          <a:endParaRPr lang="en-US"/>
        </a:p>
      </dgm:t>
    </dgm:pt>
    <dgm:pt modelId="{2974A0F4-2D4F-4183-A8BB-14AC4647369F}" type="pres">
      <dgm:prSet presAssocID="{7664F273-53DA-4C37-AFA7-4E0219358F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762391F5-BAAA-425C-A511-C193275B921D}" type="pres">
      <dgm:prSet presAssocID="{7664F273-53DA-4C37-AFA7-4E0219358FE5}" presName="rootComposite" presStyleCnt="0"/>
      <dgm:spPr/>
      <dgm:t>
        <a:bodyPr/>
        <a:lstStyle/>
        <a:p>
          <a:endParaRPr lang="en-ZA"/>
        </a:p>
      </dgm:t>
    </dgm:pt>
    <dgm:pt modelId="{F69036FB-3E6B-480C-B90A-BCB35F9AFA03}" type="pres">
      <dgm:prSet presAssocID="{7664F273-53DA-4C37-AFA7-4E0219358FE5}" presName="rootText" presStyleLbl="node4" presStyleIdx="3" presStyleCnt="12" custScaleX="201694" custScaleY="441002" custLinFactNeighborX="40699" custLinFactNeighborY="749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9C44A7-DB40-4618-90C2-E2F6E76C22E6}" type="pres">
      <dgm:prSet presAssocID="{7664F273-53DA-4C37-AFA7-4E0219358FE5}" presName="rootConnector" presStyleLbl="node4" presStyleIdx="3" presStyleCnt="12"/>
      <dgm:spPr/>
      <dgm:t>
        <a:bodyPr/>
        <a:lstStyle/>
        <a:p>
          <a:endParaRPr lang="en-US"/>
        </a:p>
      </dgm:t>
    </dgm:pt>
    <dgm:pt modelId="{6A836831-64AE-4624-8B0B-8E65B9B0E39F}" type="pres">
      <dgm:prSet presAssocID="{7664F273-53DA-4C37-AFA7-4E0219358FE5}" presName="hierChild4" presStyleCnt="0"/>
      <dgm:spPr/>
      <dgm:t>
        <a:bodyPr/>
        <a:lstStyle/>
        <a:p>
          <a:endParaRPr lang="en-ZA"/>
        </a:p>
      </dgm:t>
    </dgm:pt>
    <dgm:pt modelId="{F80C89AF-A157-4B30-A6A0-2563BE9354DC}" type="pres">
      <dgm:prSet presAssocID="{7664F273-53DA-4C37-AFA7-4E0219358FE5}" presName="hierChild5" presStyleCnt="0"/>
      <dgm:spPr/>
      <dgm:t>
        <a:bodyPr/>
        <a:lstStyle/>
        <a:p>
          <a:endParaRPr lang="en-ZA"/>
        </a:p>
      </dgm:t>
    </dgm:pt>
    <dgm:pt modelId="{F8BC9050-3251-4865-BBC3-B0CBA507276A}" type="pres">
      <dgm:prSet presAssocID="{47F12FB0-5B5C-4915-B24A-D2C08969BAE4}" presName="hierChild5" presStyleCnt="0"/>
      <dgm:spPr/>
      <dgm:t>
        <a:bodyPr/>
        <a:lstStyle/>
        <a:p>
          <a:endParaRPr lang="en-ZA"/>
        </a:p>
      </dgm:t>
    </dgm:pt>
    <dgm:pt modelId="{2612B4B3-00CD-4DBD-90B9-DBEDD909A2DF}" type="pres">
      <dgm:prSet presAssocID="{DF94A9CA-E602-4D36-B414-6C8905631A70}" presName="Name35" presStyleLbl="parChTrans1D4" presStyleIdx="4" presStyleCnt="13"/>
      <dgm:spPr/>
      <dgm:t>
        <a:bodyPr/>
        <a:lstStyle/>
        <a:p>
          <a:endParaRPr lang="en-ZA"/>
        </a:p>
      </dgm:t>
    </dgm:pt>
    <dgm:pt modelId="{43F84EE6-43E8-4C55-98F0-DE4BAA737202}" type="pres">
      <dgm:prSet presAssocID="{AF2032D2-B583-4A48-83D0-5C6AFDF535C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C34C6309-41EA-4E46-A05E-45CB64FA60E1}" type="pres">
      <dgm:prSet presAssocID="{AF2032D2-B583-4A48-83D0-5C6AFDF535C8}" presName="rootComposite" presStyleCnt="0"/>
      <dgm:spPr/>
      <dgm:t>
        <a:bodyPr/>
        <a:lstStyle/>
        <a:p>
          <a:endParaRPr lang="en-ZA"/>
        </a:p>
      </dgm:t>
    </dgm:pt>
    <dgm:pt modelId="{5358A703-5AE7-4E55-A79A-459536B78371}" type="pres">
      <dgm:prSet presAssocID="{AF2032D2-B583-4A48-83D0-5C6AFDF535C8}" presName="rootText" presStyleLbl="node4" presStyleIdx="4" presStyleCnt="12" custScaleX="220877" custScaleY="232766" custLinFactNeighborX="2834" custLinFactNeighborY="154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CFB3B99E-4A01-45D4-8081-F493CF8A7602}" type="pres">
      <dgm:prSet presAssocID="{AF2032D2-B583-4A48-83D0-5C6AFDF535C8}" presName="rootConnector" presStyleLbl="node4" presStyleIdx="4" presStyleCnt="12"/>
      <dgm:spPr/>
      <dgm:t>
        <a:bodyPr/>
        <a:lstStyle/>
        <a:p>
          <a:endParaRPr lang="en-ZA"/>
        </a:p>
      </dgm:t>
    </dgm:pt>
    <dgm:pt modelId="{BBF7FE2D-4E2A-4372-A9A2-618B2A1BC0F4}" type="pres">
      <dgm:prSet presAssocID="{AF2032D2-B583-4A48-83D0-5C6AFDF535C8}" presName="hierChild4" presStyleCnt="0"/>
      <dgm:spPr/>
      <dgm:t>
        <a:bodyPr/>
        <a:lstStyle/>
        <a:p>
          <a:endParaRPr lang="en-ZA"/>
        </a:p>
      </dgm:t>
    </dgm:pt>
    <dgm:pt modelId="{F256ABC8-ADFC-4064-A819-709F1461516A}" type="pres">
      <dgm:prSet presAssocID="{AF2032D2-B583-4A48-83D0-5C6AFDF535C8}" presName="hierChild5" presStyleCnt="0"/>
      <dgm:spPr/>
      <dgm:t>
        <a:bodyPr/>
        <a:lstStyle/>
        <a:p>
          <a:endParaRPr lang="en-ZA"/>
        </a:p>
      </dgm:t>
    </dgm:pt>
    <dgm:pt modelId="{1EB47BF0-68FE-4510-863D-00188DA10A71}" type="pres">
      <dgm:prSet presAssocID="{3F4E2BAB-BC77-4097-AE8B-D851428AA7CB}" presName="Name35" presStyleLbl="parChTrans1D4" presStyleIdx="5" presStyleCnt="13"/>
      <dgm:spPr/>
      <dgm:t>
        <a:bodyPr/>
        <a:lstStyle/>
        <a:p>
          <a:endParaRPr lang="en-US"/>
        </a:p>
      </dgm:t>
    </dgm:pt>
    <dgm:pt modelId="{A8639E87-C909-4D6E-A291-4824AD9D7404}" type="pres">
      <dgm:prSet presAssocID="{81F10AB4-8EFD-4FA5-9577-054D3E2E1F47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5A9D2F03-042F-4D82-8215-B74E0310A2C2}" type="pres">
      <dgm:prSet presAssocID="{81F10AB4-8EFD-4FA5-9577-054D3E2E1F47}" presName="rootComposite" presStyleCnt="0"/>
      <dgm:spPr/>
      <dgm:t>
        <a:bodyPr/>
        <a:lstStyle/>
        <a:p>
          <a:endParaRPr lang="en-ZA"/>
        </a:p>
      </dgm:t>
    </dgm:pt>
    <dgm:pt modelId="{D9A843A8-22A7-4C36-B519-EB63C4300E86}" type="pres">
      <dgm:prSet presAssocID="{81F10AB4-8EFD-4FA5-9577-054D3E2E1F47}" presName="rootText" presStyleLbl="node4" presStyleIdx="5" presStyleCnt="12" custScaleX="148178" custLinFactNeighborX="-24603" custLinFactNeighborY="-1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9B582-E477-40A2-9974-33119F76D2BF}" type="pres">
      <dgm:prSet presAssocID="{81F10AB4-8EFD-4FA5-9577-054D3E2E1F47}" presName="rootConnector" presStyleLbl="node4" presStyleIdx="5" presStyleCnt="12"/>
      <dgm:spPr/>
      <dgm:t>
        <a:bodyPr/>
        <a:lstStyle/>
        <a:p>
          <a:endParaRPr lang="en-US"/>
        </a:p>
      </dgm:t>
    </dgm:pt>
    <dgm:pt modelId="{A3053B5F-DFB6-4A7E-B185-8689CC15D3BF}" type="pres">
      <dgm:prSet presAssocID="{81F10AB4-8EFD-4FA5-9577-054D3E2E1F47}" presName="hierChild4" presStyleCnt="0"/>
      <dgm:spPr/>
      <dgm:t>
        <a:bodyPr/>
        <a:lstStyle/>
        <a:p>
          <a:endParaRPr lang="en-ZA"/>
        </a:p>
      </dgm:t>
    </dgm:pt>
    <dgm:pt modelId="{4AEB4833-AE59-4D74-83E4-5584696E172A}" type="pres">
      <dgm:prSet presAssocID="{B535E02D-057B-4B99-A7DA-327C3B235917}" presName="Name35" presStyleLbl="parChTrans1D4" presStyleIdx="6" presStyleCnt="13"/>
      <dgm:spPr/>
      <dgm:t>
        <a:bodyPr/>
        <a:lstStyle/>
        <a:p>
          <a:endParaRPr lang="en-US"/>
        </a:p>
      </dgm:t>
    </dgm:pt>
    <dgm:pt modelId="{D5BF043F-85BA-4833-9F6B-F4BE6784F340}" type="pres">
      <dgm:prSet presAssocID="{15BB04C5-3135-4612-B3F4-25E81FF78B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ADC03E22-169F-4600-AAC8-19A2CB401637}" type="pres">
      <dgm:prSet presAssocID="{15BB04C5-3135-4612-B3F4-25E81FF78B40}" presName="rootComposite" presStyleCnt="0"/>
      <dgm:spPr/>
      <dgm:t>
        <a:bodyPr/>
        <a:lstStyle/>
        <a:p>
          <a:endParaRPr lang="en-ZA"/>
        </a:p>
      </dgm:t>
    </dgm:pt>
    <dgm:pt modelId="{E234C9B4-B41C-4060-8629-9EC9D861A538}" type="pres">
      <dgm:prSet presAssocID="{15BB04C5-3135-4612-B3F4-25E81FF78B40}" presName="rootText" presStyleLbl="node4" presStyleIdx="6" presStyleCnt="12" custScaleX="199722" custScaleY="507601" custLinFactX="70278" custLinFactNeighborX="100000" custLinFactNeighborY="92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0A1EB-AB0F-4461-96C4-20E217B4B0E9}" type="pres">
      <dgm:prSet presAssocID="{15BB04C5-3135-4612-B3F4-25E81FF78B40}" presName="rootConnector" presStyleLbl="node4" presStyleIdx="6" presStyleCnt="12"/>
      <dgm:spPr/>
      <dgm:t>
        <a:bodyPr/>
        <a:lstStyle/>
        <a:p>
          <a:endParaRPr lang="en-US"/>
        </a:p>
      </dgm:t>
    </dgm:pt>
    <dgm:pt modelId="{603340D8-5F3D-4670-A566-26ECBB7ED3E7}" type="pres">
      <dgm:prSet presAssocID="{15BB04C5-3135-4612-B3F4-25E81FF78B40}" presName="hierChild4" presStyleCnt="0"/>
      <dgm:spPr/>
      <dgm:t>
        <a:bodyPr/>
        <a:lstStyle/>
        <a:p>
          <a:endParaRPr lang="en-ZA"/>
        </a:p>
      </dgm:t>
    </dgm:pt>
    <dgm:pt modelId="{F15C0E68-8DB2-4778-90EB-FDD4CED097CB}" type="pres">
      <dgm:prSet presAssocID="{15BB04C5-3135-4612-B3F4-25E81FF78B40}" presName="hierChild5" presStyleCnt="0"/>
      <dgm:spPr/>
      <dgm:t>
        <a:bodyPr/>
        <a:lstStyle/>
        <a:p>
          <a:endParaRPr lang="en-ZA"/>
        </a:p>
      </dgm:t>
    </dgm:pt>
    <dgm:pt modelId="{7C311C1E-BEAB-49EC-BF20-491F2D4C577A}" type="pres">
      <dgm:prSet presAssocID="{6329DC1C-C6CE-452F-BBE1-0B2BC667C2C8}" presName="Name35" presStyleLbl="parChTrans1D4" presStyleIdx="7" presStyleCnt="13"/>
      <dgm:spPr/>
      <dgm:t>
        <a:bodyPr/>
        <a:lstStyle/>
        <a:p>
          <a:endParaRPr lang="en-US"/>
        </a:p>
      </dgm:t>
    </dgm:pt>
    <dgm:pt modelId="{4C94242F-B0DA-4539-818C-2E2E60E53DD1}" type="pres">
      <dgm:prSet presAssocID="{3DC343E8-05F6-42F2-B72D-447F6549C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D9CA174C-E5DA-402E-939C-AE824D8F8D7C}" type="pres">
      <dgm:prSet presAssocID="{3DC343E8-05F6-42F2-B72D-447F6549CD57}" presName="rootComposite" presStyleCnt="0"/>
      <dgm:spPr/>
      <dgm:t>
        <a:bodyPr/>
        <a:lstStyle/>
        <a:p>
          <a:endParaRPr lang="en-ZA"/>
        </a:p>
      </dgm:t>
    </dgm:pt>
    <dgm:pt modelId="{7DB4BCCD-9FE5-4DF0-B84E-D19E336EC381}" type="pres">
      <dgm:prSet presAssocID="{3DC343E8-05F6-42F2-B72D-447F6549CD57}" presName="rootText" presStyleLbl="node4" presStyleIdx="7" presStyleCnt="12" custScaleX="153537" custScaleY="458375" custLinFactX="-100000" custLinFactNeighborX="-122140" custLinFactNeighborY="9118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D5F7BED5-52B1-42DF-948B-964AADCA8703}" type="pres">
      <dgm:prSet presAssocID="{3DC343E8-05F6-42F2-B72D-447F6549CD57}" presName="rootConnector" presStyleLbl="node4" presStyleIdx="7" presStyleCnt="12"/>
      <dgm:spPr/>
      <dgm:t>
        <a:bodyPr/>
        <a:lstStyle/>
        <a:p>
          <a:endParaRPr lang="en-US"/>
        </a:p>
      </dgm:t>
    </dgm:pt>
    <dgm:pt modelId="{AC7BC060-72EB-471E-A6FC-CEF5025ACD21}" type="pres">
      <dgm:prSet presAssocID="{3DC343E8-05F6-42F2-B72D-447F6549CD57}" presName="hierChild4" presStyleCnt="0"/>
      <dgm:spPr/>
      <dgm:t>
        <a:bodyPr/>
        <a:lstStyle/>
        <a:p>
          <a:endParaRPr lang="en-ZA"/>
        </a:p>
      </dgm:t>
    </dgm:pt>
    <dgm:pt modelId="{3E2BF6FD-CF95-41B1-88DF-76AC9716AC29}" type="pres">
      <dgm:prSet presAssocID="{3DC343E8-05F6-42F2-B72D-447F6549CD57}" presName="hierChild5" presStyleCnt="0"/>
      <dgm:spPr/>
      <dgm:t>
        <a:bodyPr/>
        <a:lstStyle/>
        <a:p>
          <a:endParaRPr lang="en-ZA"/>
        </a:p>
      </dgm:t>
    </dgm:pt>
    <dgm:pt modelId="{95A28474-1619-4A4F-80C3-0201D043A0AD}" type="pres">
      <dgm:prSet presAssocID="{81F10AB4-8EFD-4FA5-9577-054D3E2E1F47}" presName="hierChild5" presStyleCnt="0"/>
      <dgm:spPr/>
      <dgm:t>
        <a:bodyPr/>
        <a:lstStyle/>
        <a:p>
          <a:endParaRPr lang="en-ZA"/>
        </a:p>
      </dgm:t>
    </dgm:pt>
    <dgm:pt modelId="{5A934A61-8E6F-4702-AEDF-EE0700BC3BEC}" type="pres">
      <dgm:prSet presAssocID="{BAEAB98B-A406-4800-B74B-5F60E8206EA9}" presName="Name35" presStyleLbl="parChTrans1D4" presStyleIdx="8" presStyleCnt="13"/>
      <dgm:spPr/>
      <dgm:t>
        <a:bodyPr/>
        <a:lstStyle/>
        <a:p>
          <a:endParaRPr lang="en-US"/>
        </a:p>
      </dgm:t>
    </dgm:pt>
    <dgm:pt modelId="{63EB0B0B-7129-4B68-BD84-C564CACC95CB}" type="pres">
      <dgm:prSet presAssocID="{E0D25669-0418-4D99-8799-19D950C91FC4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A3121111-6A19-4FC1-B3EA-4B43036A64CC}" type="pres">
      <dgm:prSet presAssocID="{E0D25669-0418-4D99-8799-19D950C91FC4}" presName="rootComposite" presStyleCnt="0"/>
      <dgm:spPr/>
      <dgm:t>
        <a:bodyPr/>
        <a:lstStyle/>
        <a:p>
          <a:endParaRPr lang="en-ZA"/>
        </a:p>
      </dgm:t>
    </dgm:pt>
    <dgm:pt modelId="{0023ABC1-D776-4A43-895D-698B2B41FC6E}" type="pres">
      <dgm:prSet presAssocID="{E0D25669-0418-4D99-8799-19D950C91FC4}" presName="rootText" presStyleLbl="node4" presStyleIdx="8" presStyleCnt="12" custScaleX="15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F1458-FBB1-479F-8F2A-A9C85432C4BA}" type="pres">
      <dgm:prSet presAssocID="{E0D25669-0418-4D99-8799-19D950C91FC4}" presName="rootConnector" presStyleLbl="node4" presStyleIdx="8" presStyleCnt="12"/>
      <dgm:spPr/>
      <dgm:t>
        <a:bodyPr/>
        <a:lstStyle/>
        <a:p>
          <a:endParaRPr lang="en-US"/>
        </a:p>
      </dgm:t>
    </dgm:pt>
    <dgm:pt modelId="{64F43AB1-616C-4BB2-B34D-DF77A935A326}" type="pres">
      <dgm:prSet presAssocID="{E0D25669-0418-4D99-8799-19D950C91FC4}" presName="hierChild4" presStyleCnt="0"/>
      <dgm:spPr/>
      <dgm:t>
        <a:bodyPr/>
        <a:lstStyle/>
        <a:p>
          <a:endParaRPr lang="en-ZA"/>
        </a:p>
      </dgm:t>
    </dgm:pt>
    <dgm:pt modelId="{6CB4C6B1-69E7-4F2B-9153-B7D56142BF6A}" type="pres">
      <dgm:prSet presAssocID="{DD72B138-662C-47E1-8689-B8105D12CFCA}" presName="Name35" presStyleLbl="parChTrans1D4" presStyleIdx="9" presStyleCnt="13"/>
      <dgm:spPr/>
      <dgm:t>
        <a:bodyPr/>
        <a:lstStyle/>
        <a:p>
          <a:endParaRPr lang="en-US"/>
        </a:p>
      </dgm:t>
    </dgm:pt>
    <dgm:pt modelId="{B0CC052A-F87B-4C3B-B2C0-ED085D0B7FBD}" type="pres">
      <dgm:prSet presAssocID="{BAB7E5E9-EC5E-41F0-BC72-F61D872A7814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8450819F-D02F-43F2-857F-C74B7A0EA726}" type="pres">
      <dgm:prSet presAssocID="{BAB7E5E9-EC5E-41F0-BC72-F61D872A7814}" presName="rootComposite" presStyleCnt="0"/>
      <dgm:spPr/>
      <dgm:t>
        <a:bodyPr/>
        <a:lstStyle/>
        <a:p>
          <a:endParaRPr lang="en-ZA"/>
        </a:p>
      </dgm:t>
    </dgm:pt>
    <dgm:pt modelId="{B0C76C94-D9EF-4537-946D-E685524CDA30}" type="pres">
      <dgm:prSet presAssocID="{BAB7E5E9-EC5E-41F0-BC72-F61D872A7814}" presName="rootText" presStyleLbl="node4" presStyleIdx="9" presStyleCnt="12" custScaleX="162239" custScaleY="417136" custLinFactY="21333" custLinFactNeighborX="148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A4E5B-AF8A-4946-A728-2FD8DC38DABA}" type="pres">
      <dgm:prSet presAssocID="{BAB7E5E9-EC5E-41F0-BC72-F61D872A7814}" presName="rootConnector" presStyleLbl="node4" presStyleIdx="9" presStyleCnt="12"/>
      <dgm:spPr/>
      <dgm:t>
        <a:bodyPr/>
        <a:lstStyle/>
        <a:p>
          <a:endParaRPr lang="en-US"/>
        </a:p>
      </dgm:t>
    </dgm:pt>
    <dgm:pt modelId="{D215F176-E24C-4EE5-8264-155CBFA63C62}" type="pres">
      <dgm:prSet presAssocID="{BAB7E5E9-EC5E-41F0-BC72-F61D872A7814}" presName="hierChild4" presStyleCnt="0"/>
      <dgm:spPr/>
      <dgm:t>
        <a:bodyPr/>
        <a:lstStyle/>
        <a:p>
          <a:endParaRPr lang="en-ZA"/>
        </a:p>
      </dgm:t>
    </dgm:pt>
    <dgm:pt modelId="{832BEF7D-7A51-43E0-B936-D0E27334DAD5}" type="pres">
      <dgm:prSet presAssocID="{BAB7E5E9-EC5E-41F0-BC72-F61D872A7814}" presName="hierChild5" presStyleCnt="0"/>
      <dgm:spPr/>
      <dgm:t>
        <a:bodyPr/>
        <a:lstStyle/>
        <a:p>
          <a:endParaRPr lang="en-ZA"/>
        </a:p>
      </dgm:t>
    </dgm:pt>
    <dgm:pt modelId="{968674A6-8A28-4951-9D85-B7A2B517181A}" type="pres">
      <dgm:prSet presAssocID="{E0D25669-0418-4D99-8799-19D950C91FC4}" presName="hierChild5" presStyleCnt="0"/>
      <dgm:spPr/>
      <dgm:t>
        <a:bodyPr/>
        <a:lstStyle/>
        <a:p>
          <a:endParaRPr lang="en-ZA"/>
        </a:p>
      </dgm:t>
    </dgm:pt>
    <dgm:pt modelId="{ADE6455B-A9DF-496C-8E8A-C4C847A74C21}" type="pres">
      <dgm:prSet presAssocID="{A60C22D3-1CF4-44F2-882D-10B99DC3E61E}" presName="Name35" presStyleLbl="parChTrans1D4" presStyleIdx="10" presStyleCnt="13"/>
      <dgm:spPr/>
      <dgm:t>
        <a:bodyPr/>
        <a:lstStyle/>
        <a:p>
          <a:endParaRPr lang="en-US"/>
        </a:p>
      </dgm:t>
    </dgm:pt>
    <dgm:pt modelId="{26C8E3D8-589F-439E-B90D-D84B559C7235}" type="pres">
      <dgm:prSet presAssocID="{91E0B6B7-BCC1-4905-A629-128009095027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00DEA28F-3DB7-4180-B482-79492C9A9EE8}" type="pres">
      <dgm:prSet presAssocID="{91E0B6B7-BCC1-4905-A629-128009095027}" presName="rootComposite" presStyleCnt="0"/>
      <dgm:spPr/>
      <dgm:t>
        <a:bodyPr/>
        <a:lstStyle/>
        <a:p>
          <a:endParaRPr lang="en-ZA"/>
        </a:p>
      </dgm:t>
    </dgm:pt>
    <dgm:pt modelId="{F1D38EA7-BF1D-4E16-A740-66846ABBB192}" type="pres">
      <dgm:prSet presAssocID="{91E0B6B7-BCC1-4905-A629-128009095027}" presName="rootText" presStyleLbl="node4" presStyleIdx="10" presStyleCnt="12" custScaleX="260294" custScaleY="376454" custLinFactNeighborX="-11968" custLinFactNeighborY="-6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FBC14-7511-483D-BA9B-A21A0A0E597F}" type="pres">
      <dgm:prSet presAssocID="{91E0B6B7-BCC1-4905-A629-128009095027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5DE45CD2-20A1-4CD5-BB3A-B4E77CE94FDF}" type="pres">
      <dgm:prSet presAssocID="{91E0B6B7-BCC1-4905-A629-128009095027}" presName="hierChild4" presStyleCnt="0"/>
      <dgm:spPr/>
      <dgm:t>
        <a:bodyPr/>
        <a:lstStyle/>
        <a:p>
          <a:endParaRPr lang="en-ZA"/>
        </a:p>
      </dgm:t>
    </dgm:pt>
    <dgm:pt modelId="{628332AB-0B04-40B4-9CA0-77516A25D99C}" type="pres">
      <dgm:prSet presAssocID="{66694725-00EA-4B6B-B344-4360AABD27BF}" presName="Name35" presStyleLbl="parChTrans1D4" presStyleIdx="11" presStyleCnt="13"/>
      <dgm:spPr/>
      <dgm:t>
        <a:bodyPr/>
        <a:lstStyle/>
        <a:p>
          <a:endParaRPr lang="en-US"/>
        </a:p>
      </dgm:t>
    </dgm:pt>
    <dgm:pt modelId="{7708B7C8-FBA7-4FAA-8C26-5B2555EDB268}" type="pres">
      <dgm:prSet presAssocID="{C77F62B8-1BBD-497C-AB83-763E9A0DD86E}" presName="hierRoot2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381D1372-900F-4754-94B8-FC87429045B0}" type="pres">
      <dgm:prSet presAssocID="{C77F62B8-1BBD-497C-AB83-763E9A0DD86E}" presName="rootComposite" presStyleCnt="0"/>
      <dgm:spPr/>
      <dgm:t>
        <a:bodyPr/>
        <a:lstStyle/>
        <a:p>
          <a:endParaRPr lang="en-ZA"/>
        </a:p>
      </dgm:t>
    </dgm:pt>
    <dgm:pt modelId="{8AE81B08-BAA0-428C-B9D0-66670F971FA4}" type="pres">
      <dgm:prSet presAssocID="{C77F62B8-1BBD-497C-AB83-763E9A0DD86E}" presName="rootText" presStyleLbl="node4" presStyleIdx="11" presStyleCnt="12" custScaleX="232476" custScaleY="598654" custLinFactNeighborX="-10573" custLinFactNeighborY="77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D96A1D-9EED-415E-A8A3-A2E6D886405D}" type="pres">
      <dgm:prSet presAssocID="{C77F62B8-1BBD-497C-AB83-763E9A0DD86E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2E342417-403A-4BFE-A041-EC274E8A770D}" type="pres">
      <dgm:prSet presAssocID="{C77F62B8-1BBD-497C-AB83-763E9A0DD86E}" presName="hierChild4" presStyleCnt="0"/>
      <dgm:spPr/>
      <dgm:t>
        <a:bodyPr/>
        <a:lstStyle/>
        <a:p>
          <a:endParaRPr lang="en-ZA"/>
        </a:p>
      </dgm:t>
    </dgm:pt>
    <dgm:pt modelId="{78C32647-6EBB-4652-B6E8-E3F06DC3C2C5}" type="pres">
      <dgm:prSet presAssocID="{C77F62B8-1BBD-497C-AB83-763E9A0DD86E}" presName="hierChild5" presStyleCnt="0"/>
      <dgm:spPr/>
      <dgm:t>
        <a:bodyPr/>
        <a:lstStyle/>
        <a:p>
          <a:endParaRPr lang="en-ZA"/>
        </a:p>
      </dgm:t>
    </dgm:pt>
    <dgm:pt modelId="{4C18D7C5-1979-4DF5-8737-584AAA5AD6CA}" type="pres">
      <dgm:prSet presAssocID="{91E0B6B7-BCC1-4905-A629-128009095027}" presName="hierChild5" presStyleCnt="0"/>
      <dgm:spPr/>
      <dgm:t>
        <a:bodyPr/>
        <a:lstStyle/>
        <a:p>
          <a:endParaRPr lang="en-ZA"/>
        </a:p>
      </dgm:t>
    </dgm:pt>
    <dgm:pt modelId="{21210BF6-A528-4EF4-95E9-0355740ECD5F}" type="pres">
      <dgm:prSet presAssocID="{B6AD136C-959B-490E-9E0A-D1CF33EF33A7}" presName="hierChild5" presStyleCnt="0"/>
      <dgm:spPr/>
      <dgm:t>
        <a:bodyPr/>
        <a:lstStyle/>
        <a:p>
          <a:endParaRPr lang="en-ZA"/>
        </a:p>
      </dgm:t>
    </dgm:pt>
    <dgm:pt modelId="{F0D93C13-C1E2-4118-89DD-B413576D2CCE}" type="pres">
      <dgm:prSet presAssocID="{B241B44B-4DAC-4DB4-9BD8-2136D289481F}" presName="Name111" presStyleLbl="parChTrans1D4" presStyleIdx="12" presStyleCnt="13" custSzX="862033"/>
      <dgm:spPr/>
      <dgm:t>
        <a:bodyPr/>
        <a:lstStyle/>
        <a:p>
          <a:endParaRPr lang="en-US"/>
        </a:p>
      </dgm:t>
    </dgm:pt>
    <dgm:pt modelId="{183CE666-01CF-43DE-89A4-1E89B623B94D}" type="pres">
      <dgm:prSet presAssocID="{2AFB7B6C-ADCD-49DA-BF65-809EB7CFE0A2}" presName="hierRoot3" presStyleCnt="0">
        <dgm:presLayoutVars>
          <dgm:hierBranch/>
        </dgm:presLayoutVars>
      </dgm:prSet>
      <dgm:spPr/>
      <dgm:t>
        <a:bodyPr/>
        <a:lstStyle/>
        <a:p>
          <a:endParaRPr lang="en-ZA"/>
        </a:p>
      </dgm:t>
    </dgm:pt>
    <dgm:pt modelId="{C35B79EC-6255-4CA5-BF21-27786D26DEAF}" type="pres">
      <dgm:prSet presAssocID="{2AFB7B6C-ADCD-49DA-BF65-809EB7CFE0A2}" presName="rootComposite3" presStyleCnt="0"/>
      <dgm:spPr/>
      <dgm:t>
        <a:bodyPr/>
        <a:lstStyle/>
        <a:p>
          <a:endParaRPr lang="en-ZA"/>
        </a:p>
      </dgm:t>
    </dgm:pt>
    <dgm:pt modelId="{EBA113E0-2AEA-4D3A-8B51-641EFCDD6ED7}" type="pres">
      <dgm:prSet presAssocID="{2AFB7B6C-ADCD-49DA-BF65-809EB7CFE0A2}" presName="rootText3" presStyleLbl="asst3" presStyleIdx="0" presStyleCnt="1" custScaleX="611174" custScaleY="193392" custLinFactNeighborX="-43755" custLinFactNeighborY="-30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29945-69B2-4AB2-85D6-5A5A29BF5FD7}" type="pres">
      <dgm:prSet presAssocID="{2AFB7B6C-ADCD-49DA-BF65-809EB7CFE0A2}" presName="rootConnector3" presStyleLbl="asst3" presStyleIdx="0" presStyleCnt="1"/>
      <dgm:spPr/>
      <dgm:t>
        <a:bodyPr/>
        <a:lstStyle/>
        <a:p>
          <a:endParaRPr lang="en-US"/>
        </a:p>
      </dgm:t>
    </dgm:pt>
    <dgm:pt modelId="{EB5367C3-28FF-4471-BD93-795514A8102F}" type="pres">
      <dgm:prSet presAssocID="{2AFB7B6C-ADCD-49DA-BF65-809EB7CFE0A2}" presName="hierChild6" presStyleCnt="0"/>
      <dgm:spPr/>
      <dgm:t>
        <a:bodyPr/>
        <a:lstStyle/>
        <a:p>
          <a:endParaRPr lang="en-ZA"/>
        </a:p>
      </dgm:t>
    </dgm:pt>
    <dgm:pt modelId="{02F4AC86-CA39-403E-BBA2-D411C89BD05B}" type="pres">
      <dgm:prSet presAssocID="{2AFB7B6C-ADCD-49DA-BF65-809EB7CFE0A2}" presName="hierChild7" presStyleCnt="0"/>
      <dgm:spPr/>
      <dgm:t>
        <a:bodyPr/>
        <a:lstStyle/>
        <a:p>
          <a:endParaRPr lang="en-ZA"/>
        </a:p>
      </dgm:t>
    </dgm:pt>
    <dgm:pt modelId="{5970647B-32C5-4AF1-8EEA-64320915EA4A}" type="pres">
      <dgm:prSet presAssocID="{6DC6EDF2-E1F5-4BCF-A6E7-AFEF2F6C216B}" presName="hierChild5" presStyleCnt="0"/>
      <dgm:spPr/>
      <dgm:t>
        <a:bodyPr/>
        <a:lstStyle/>
        <a:p>
          <a:endParaRPr lang="en-ZA"/>
        </a:p>
      </dgm:t>
    </dgm:pt>
    <dgm:pt modelId="{91D8A94B-6665-4427-A641-B962BA6829D5}" type="pres">
      <dgm:prSet presAssocID="{FF99E9DA-E3F0-48B3-822B-A4A491B9B6A3}" presName="hierChild3" presStyleCnt="0"/>
      <dgm:spPr/>
      <dgm:t>
        <a:bodyPr/>
        <a:lstStyle/>
        <a:p>
          <a:endParaRPr lang="en-ZA"/>
        </a:p>
      </dgm:t>
    </dgm:pt>
  </dgm:ptLst>
  <dgm:cxnLst>
    <dgm:cxn modelId="{57467AC4-41E5-4D64-874E-5C1380671A89}" type="presOf" srcId="{47F12FB0-5B5C-4915-B24A-D2C08969BAE4}" destId="{1C650B93-B3CD-4AE7-A214-CFACDE126D33}" srcOrd="0" destOrd="0" presId="urn:microsoft.com/office/officeart/2005/8/layout/orgChart1"/>
    <dgm:cxn modelId="{AAE31FDF-DF79-45C8-BDD6-7257E1C2A2F5}" srcId="{FF99E9DA-E3F0-48B3-822B-A4A491B9B6A3}" destId="{6DC6EDF2-E1F5-4BCF-A6E7-AFEF2F6C216B}" srcOrd="0" destOrd="0" parTransId="{02450793-1E73-458F-983E-F5FABB6F59B2}" sibTransId="{EBD9E751-5B33-43B5-9D19-AE00068F9438}"/>
    <dgm:cxn modelId="{1825CB92-A018-4F8A-958C-326AEAB58906}" srcId="{B6AD136C-959B-490E-9E0A-D1CF33EF33A7}" destId="{2AFB7B6C-ADCD-49DA-BF65-809EB7CFE0A2}" srcOrd="0" destOrd="0" parTransId="{B241B44B-4DAC-4DB4-9BD8-2136D289481F}" sibTransId="{70B9C52F-C771-48EE-A2EB-9886EAC99457}"/>
    <dgm:cxn modelId="{D3AF5AD5-21ED-401A-9CED-AE894C91EE14}" type="presOf" srcId="{AF2032D2-B583-4A48-83D0-5C6AFDF535C8}" destId="{CFB3B99E-4A01-45D4-8081-F493CF8A7602}" srcOrd="1" destOrd="0" presId="urn:microsoft.com/office/officeart/2005/8/layout/orgChart1"/>
    <dgm:cxn modelId="{CBB608FC-3452-444E-BBD8-82255837F65B}" type="presOf" srcId="{02450793-1E73-458F-983E-F5FABB6F59B2}" destId="{06D12D15-6A47-4D5E-A6D8-05409463E05B}" srcOrd="0" destOrd="0" presId="urn:microsoft.com/office/officeart/2005/8/layout/orgChart1"/>
    <dgm:cxn modelId="{D292564F-6665-486C-B59F-A2432B4B37C5}" srcId="{B6AD136C-959B-490E-9E0A-D1CF33EF33A7}" destId="{47F12FB0-5B5C-4915-B24A-D2C08969BAE4}" srcOrd="2" destOrd="0" parTransId="{7AFD7188-1942-4942-B2C8-91C27225924B}" sibTransId="{E8E7F4C2-9CB1-41AD-AF9E-B0A61A97A8B8}"/>
    <dgm:cxn modelId="{A33FAF97-C296-48E6-A247-E97B78A69E6F}" srcId="{81F10AB4-8EFD-4FA5-9577-054D3E2E1F47}" destId="{3DC343E8-05F6-42F2-B72D-447F6549CD57}" srcOrd="1" destOrd="0" parTransId="{6329DC1C-C6CE-452F-BBE1-0B2BC667C2C8}" sibTransId="{1201C18A-F4CD-47A2-89A0-EBE25A166262}"/>
    <dgm:cxn modelId="{B0753DC1-8EC4-4380-8E09-D37327EA8ED0}" srcId="{31FE02B7-8A80-4883-BEBB-A88CFA543B2E}" destId="{FF99E9DA-E3F0-48B3-822B-A4A491B9B6A3}" srcOrd="0" destOrd="0" parTransId="{33229B40-A97E-4E0F-9D97-3F5482989F22}" sibTransId="{703D4406-BB16-4E6B-B0D6-9E8463D18433}"/>
    <dgm:cxn modelId="{6BCC2436-2C6A-43C6-9EF3-9E2749A119B2}" type="presOf" srcId="{2AFB7B6C-ADCD-49DA-BF65-809EB7CFE0A2}" destId="{74E29945-69B2-4AB2-85D6-5A5A29BF5FD7}" srcOrd="1" destOrd="0" presId="urn:microsoft.com/office/officeart/2005/8/layout/orgChart1"/>
    <dgm:cxn modelId="{36D4737F-1DF1-4FB0-81EC-75905C414B32}" type="presOf" srcId="{B535E02D-057B-4B99-A7DA-327C3B235917}" destId="{4AEB4833-AE59-4D74-83E4-5584696E172A}" srcOrd="0" destOrd="0" presId="urn:microsoft.com/office/officeart/2005/8/layout/orgChart1"/>
    <dgm:cxn modelId="{B9B51E80-1C06-4685-B087-1396B1C3D5F4}" type="presOf" srcId="{651F7D40-8D7E-4CAA-82CE-6D491A7353E2}" destId="{B1AD0903-CEA8-4C25-9DD5-05E08A361769}" srcOrd="0" destOrd="0" presId="urn:microsoft.com/office/officeart/2005/8/layout/orgChart1"/>
    <dgm:cxn modelId="{38A14283-5423-4019-9923-FF44A1ED33FD}" srcId="{B6AD136C-959B-490E-9E0A-D1CF33EF33A7}" destId="{81F10AB4-8EFD-4FA5-9577-054D3E2E1F47}" srcOrd="4" destOrd="0" parTransId="{3F4E2BAB-BC77-4097-AE8B-D851428AA7CB}" sibTransId="{09642658-F708-42FB-B7C2-DAEB837926B2}"/>
    <dgm:cxn modelId="{FA1B0D34-9EA5-41B1-9B34-F7DB3F9A9AD9}" type="presOf" srcId="{3DC343E8-05F6-42F2-B72D-447F6549CD57}" destId="{7DB4BCCD-9FE5-4DF0-B84E-D19E336EC381}" srcOrd="0" destOrd="0" presId="urn:microsoft.com/office/officeart/2005/8/layout/orgChart1"/>
    <dgm:cxn modelId="{F3C8452C-AFF3-41F6-ADB7-3B22FA3423C1}" type="presOf" srcId="{A60C22D3-1CF4-44F2-882D-10B99DC3E61E}" destId="{ADE6455B-A9DF-496C-8E8A-C4C847A74C21}" srcOrd="0" destOrd="0" presId="urn:microsoft.com/office/officeart/2005/8/layout/orgChart1"/>
    <dgm:cxn modelId="{928AD808-649E-4C72-86A1-538B5E226CD3}" type="presOf" srcId="{BAEAB98B-A406-4800-B74B-5F60E8206EA9}" destId="{5A934A61-8E6F-4702-AEDF-EE0700BC3BEC}" srcOrd="0" destOrd="0" presId="urn:microsoft.com/office/officeart/2005/8/layout/orgChart1"/>
    <dgm:cxn modelId="{6025E09C-D3A7-4B1B-8EB7-6965E3CBBE7F}" type="presOf" srcId="{E0D25669-0418-4D99-8799-19D950C91FC4}" destId="{0023ABC1-D776-4A43-895D-698B2B41FC6E}" srcOrd="0" destOrd="0" presId="urn:microsoft.com/office/officeart/2005/8/layout/orgChart1"/>
    <dgm:cxn modelId="{27ED043B-97FF-4561-9CBB-72E3903DFB1E}" srcId="{B6AD136C-959B-490E-9E0A-D1CF33EF33A7}" destId="{AF2032D2-B583-4A48-83D0-5C6AFDF535C8}" srcOrd="3" destOrd="0" parTransId="{DF94A9CA-E602-4D36-B414-6C8905631A70}" sibTransId="{C38A9296-0CF4-4928-BB3A-0D7AE54A87B8}"/>
    <dgm:cxn modelId="{0019FD93-A12F-4DBA-83EC-537E5BD74B56}" type="presOf" srcId="{C77F62B8-1BBD-497C-AB83-763E9A0DD86E}" destId="{A6D96A1D-9EED-415E-A8A3-A2E6D886405D}" srcOrd="1" destOrd="0" presId="urn:microsoft.com/office/officeart/2005/8/layout/orgChart1"/>
    <dgm:cxn modelId="{ED7A3560-B8A0-4233-9A04-38F95B91F70D}" type="presOf" srcId="{BAB7E5E9-EC5E-41F0-BC72-F61D872A7814}" destId="{841A4E5B-AF8A-4946-A728-2FD8DC38DABA}" srcOrd="1" destOrd="0" presId="urn:microsoft.com/office/officeart/2005/8/layout/orgChart1"/>
    <dgm:cxn modelId="{31FF4FAC-6F3C-44C5-9176-2415858B00D6}" srcId="{E0D25669-0418-4D99-8799-19D950C91FC4}" destId="{BAB7E5E9-EC5E-41F0-BC72-F61D872A7814}" srcOrd="0" destOrd="0" parTransId="{DD72B138-662C-47E1-8689-B8105D12CFCA}" sibTransId="{6D48140B-AFBD-47DF-95B3-A2765EADB568}"/>
    <dgm:cxn modelId="{1558E71F-41FF-43B8-B032-0EF4091104AE}" type="presOf" srcId="{7664F273-53DA-4C37-AFA7-4E0219358FE5}" destId="{BF9C44A7-DB40-4618-90C2-E2F6E76C22E6}" srcOrd="1" destOrd="0" presId="urn:microsoft.com/office/officeart/2005/8/layout/orgChart1"/>
    <dgm:cxn modelId="{6FB6FB61-4139-4307-BFD2-37F71B577E97}" type="presOf" srcId="{95601B8E-83E5-4C09-8A1F-B0D14C49565C}" destId="{FF43E1EF-E531-47D9-A23B-AB56D7C5F8AB}" srcOrd="0" destOrd="0" presId="urn:microsoft.com/office/officeart/2005/8/layout/orgChart1"/>
    <dgm:cxn modelId="{22206784-55CB-416F-8CA8-D7BF47E2FB3B}" type="presOf" srcId="{A838666E-7ED1-46D1-A0B4-DA549E94E5B0}" destId="{084A0F35-42CF-4F10-A5A1-F6E3C5DA830C}" srcOrd="1" destOrd="0" presId="urn:microsoft.com/office/officeart/2005/8/layout/orgChart1"/>
    <dgm:cxn modelId="{8BAAD1E4-9CE3-429C-A7BC-854068124BD4}" srcId="{81F10AB4-8EFD-4FA5-9577-054D3E2E1F47}" destId="{15BB04C5-3135-4612-B3F4-25E81FF78B40}" srcOrd="0" destOrd="0" parTransId="{B535E02D-057B-4B99-A7DA-327C3B235917}" sibTransId="{01D28494-5721-4A7D-80D3-4F234E7AA0CB}"/>
    <dgm:cxn modelId="{28C5B55D-E369-4C02-967C-9F8E589F9463}" type="presOf" srcId="{66694725-00EA-4B6B-B344-4360AABD27BF}" destId="{628332AB-0B04-40B4-9CA0-77516A25D99C}" srcOrd="0" destOrd="0" presId="urn:microsoft.com/office/officeart/2005/8/layout/orgChart1"/>
    <dgm:cxn modelId="{6A1AC88A-26B4-4B3F-AD74-1C777DD4BBC9}" type="presOf" srcId="{DD72B138-662C-47E1-8689-B8105D12CFCA}" destId="{6CB4C6B1-69E7-4F2B-9153-B7D56142BF6A}" srcOrd="0" destOrd="0" presId="urn:microsoft.com/office/officeart/2005/8/layout/orgChart1"/>
    <dgm:cxn modelId="{BD175595-11D7-4310-8F18-7C0B038520CC}" type="presOf" srcId="{0777B15B-975C-42E9-A398-945C97B9D077}" destId="{99057D96-6B92-44B8-B2CA-1D2A50B251EB}" srcOrd="1" destOrd="0" presId="urn:microsoft.com/office/officeart/2005/8/layout/orgChart1"/>
    <dgm:cxn modelId="{5364D16D-4A8C-4839-9337-6120E98647F0}" srcId="{6DC6EDF2-E1F5-4BCF-A6E7-AFEF2F6C216B}" destId="{B6AD136C-959B-490E-9E0A-D1CF33EF33A7}" srcOrd="0" destOrd="0" parTransId="{15CDEE58-3DAD-4C68-AF7F-5E45C6873152}" sibTransId="{C23A0551-F56E-46BD-96C2-11270188F3EF}"/>
    <dgm:cxn modelId="{CEB59EA2-F4B8-44AE-A6F8-FF0182492D17}" srcId="{B6AD136C-959B-490E-9E0A-D1CF33EF33A7}" destId="{91E0B6B7-BCC1-4905-A629-128009095027}" srcOrd="6" destOrd="0" parTransId="{A60C22D3-1CF4-44F2-882D-10B99DC3E61E}" sibTransId="{13C7D50E-D56E-4AF0-9BD3-8800D07EEDDD}"/>
    <dgm:cxn modelId="{A1FA249A-D643-457F-B368-3A3B4CB702F5}" type="presOf" srcId="{15BB04C5-3135-4612-B3F4-25E81FF78B40}" destId="{DD60A1EB-AB0F-4461-96C4-20E217B4B0E9}" srcOrd="1" destOrd="0" presId="urn:microsoft.com/office/officeart/2005/8/layout/orgChart1"/>
    <dgm:cxn modelId="{9B8BCE71-A4CF-4050-A94E-5B1E35397D55}" type="presOf" srcId="{3DC343E8-05F6-42F2-B72D-447F6549CD57}" destId="{D5F7BED5-52B1-42DF-948B-964AADCA8703}" srcOrd="1" destOrd="0" presId="urn:microsoft.com/office/officeart/2005/8/layout/orgChart1"/>
    <dgm:cxn modelId="{8836AAB7-FB9E-4366-ABFD-D0C399F0DA2D}" type="presOf" srcId="{7AFD7188-1942-4942-B2C8-91C27225924B}" destId="{697E96E6-EFC9-4AE0-BCCD-23A8137F17C9}" srcOrd="0" destOrd="0" presId="urn:microsoft.com/office/officeart/2005/8/layout/orgChart1"/>
    <dgm:cxn modelId="{2A92C942-99FE-4605-93BA-C34D479E8B97}" type="presOf" srcId="{47F12FB0-5B5C-4915-B24A-D2C08969BAE4}" destId="{165B0D39-E6AE-4758-A3CA-E208B269E490}" srcOrd="1" destOrd="0" presId="urn:microsoft.com/office/officeart/2005/8/layout/orgChart1"/>
    <dgm:cxn modelId="{C778697C-584D-4CB4-B58D-707E48ABA022}" type="presOf" srcId="{6DC6EDF2-E1F5-4BCF-A6E7-AFEF2F6C216B}" destId="{60C3D550-D0C9-4EA9-9CFC-BD3C948EAFA0}" srcOrd="1" destOrd="0" presId="urn:microsoft.com/office/officeart/2005/8/layout/orgChart1"/>
    <dgm:cxn modelId="{35E0B4BE-4C2A-4AFB-B026-D788B6007F18}" type="presOf" srcId="{B241B44B-4DAC-4DB4-9BD8-2136D289481F}" destId="{F0D93C13-C1E2-4118-89DD-B413576D2CCE}" srcOrd="0" destOrd="0" presId="urn:microsoft.com/office/officeart/2005/8/layout/orgChart1"/>
    <dgm:cxn modelId="{A99C7E34-B2EF-43FF-A5F3-C9EFCE4863D2}" type="presOf" srcId="{6329DC1C-C6CE-452F-BBE1-0B2BC667C2C8}" destId="{7C311C1E-BEAB-49EC-BF20-491F2D4C577A}" srcOrd="0" destOrd="0" presId="urn:microsoft.com/office/officeart/2005/8/layout/orgChart1"/>
    <dgm:cxn modelId="{0A18B793-F1C8-4B2A-9BC4-5CC4288DC49B}" srcId="{47F12FB0-5B5C-4915-B24A-D2C08969BAE4}" destId="{7664F273-53DA-4C37-AFA7-4E0219358FE5}" srcOrd="1" destOrd="0" parTransId="{651F7D40-8D7E-4CAA-82CE-6D491A7353E2}" sibTransId="{99D84A8C-7DDC-4836-AB1F-2AA6AC89AFFE}"/>
    <dgm:cxn modelId="{AE5A84CE-1863-448B-B243-D8E0C8EB6258}" srcId="{B6AD136C-959B-490E-9E0A-D1CF33EF33A7}" destId="{E0D25669-0418-4D99-8799-19D950C91FC4}" srcOrd="5" destOrd="0" parTransId="{BAEAB98B-A406-4800-B74B-5F60E8206EA9}" sibTransId="{E1A2ADD8-5924-46AA-B6FB-786E45B6DC40}"/>
    <dgm:cxn modelId="{CC73F121-D2E5-40B9-AE6A-4370E14FD1AC}" type="presOf" srcId="{7664F273-53DA-4C37-AFA7-4E0219358FE5}" destId="{F69036FB-3E6B-480C-B90A-BCB35F9AFA03}" srcOrd="0" destOrd="0" presId="urn:microsoft.com/office/officeart/2005/8/layout/orgChart1"/>
    <dgm:cxn modelId="{4F8DB0C6-CAE7-420C-917F-01B19827DFE0}" srcId="{47F12FB0-5B5C-4915-B24A-D2C08969BAE4}" destId="{0777B15B-975C-42E9-A398-945C97B9D077}" srcOrd="0" destOrd="0" parTransId="{ECE121EE-01F8-4392-A10E-FD62560351BE}" sibTransId="{36E93D65-8CEB-4BBC-B105-8986A1BA5133}"/>
    <dgm:cxn modelId="{9293656D-A7B0-45CF-81D3-86D5CC24AEC0}" type="presOf" srcId="{81F10AB4-8EFD-4FA5-9577-054D3E2E1F47}" destId="{B3F9B582-E477-40A2-9974-33119F76D2BF}" srcOrd="1" destOrd="0" presId="urn:microsoft.com/office/officeart/2005/8/layout/orgChart1"/>
    <dgm:cxn modelId="{428B1829-0A59-4723-823C-7222A08DABE5}" type="presOf" srcId="{91E0B6B7-BCC1-4905-A629-128009095027}" destId="{0FBFBC14-7511-483D-BA9B-A21A0A0E597F}" srcOrd="1" destOrd="0" presId="urn:microsoft.com/office/officeart/2005/8/layout/orgChart1"/>
    <dgm:cxn modelId="{B4149C5F-32F9-4A4A-AA1F-D61B71486C63}" type="presOf" srcId="{3F4E2BAB-BC77-4097-AE8B-D851428AA7CB}" destId="{1EB47BF0-68FE-4510-863D-00188DA10A71}" srcOrd="0" destOrd="0" presId="urn:microsoft.com/office/officeart/2005/8/layout/orgChart1"/>
    <dgm:cxn modelId="{26C0709C-0B0A-4EC5-A7E4-FB0D78B687B9}" type="presOf" srcId="{DF94A9CA-E602-4D36-B414-6C8905631A70}" destId="{2612B4B3-00CD-4DBD-90B9-DBEDD909A2DF}" srcOrd="0" destOrd="0" presId="urn:microsoft.com/office/officeart/2005/8/layout/orgChart1"/>
    <dgm:cxn modelId="{7F7DFBA7-7A43-4C2E-8405-C290CDF1DE2D}" type="presOf" srcId="{ECE121EE-01F8-4392-A10E-FD62560351BE}" destId="{638FEE62-822E-49D3-BA66-4E2941D32098}" srcOrd="0" destOrd="0" presId="urn:microsoft.com/office/officeart/2005/8/layout/orgChart1"/>
    <dgm:cxn modelId="{DA55EE20-667A-4188-B24D-892AD7150DBF}" type="presOf" srcId="{AF2032D2-B583-4A48-83D0-5C6AFDF535C8}" destId="{5358A703-5AE7-4E55-A79A-459536B78371}" srcOrd="0" destOrd="0" presId="urn:microsoft.com/office/officeart/2005/8/layout/orgChart1"/>
    <dgm:cxn modelId="{9159D801-0BC4-4353-B09B-D92BECA9CE42}" type="presOf" srcId="{FF99E9DA-E3F0-48B3-822B-A4A491B9B6A3}" destId="{BCAC7048-BF03-4FF8-8BDA-BFD56B26579A}" srcOrd="0" destOrd="0" presId="urn:microsoft.com/office/officeart/2005/8/layout/orgChart1"/>
    <dgm:cxn modelId="{C908B98A-C5D1-4C1B-A969-A088A1B82C8A}" type="presOf" srcId="{B6AD136C-959B-490E-9E0A-D1CF33EF33A7}" destId="{6AA05081-5BD7-437E-ABA6-8D407FB4F858}" srcOrd="0" destOrd="0" presId="urn:microsoft.com/office/officeart/2005/8/layout/orgChart1"/>
    <dgm:cxn modelId="{D1CA25CF-E431-4314-8D25-AE7ACDFC2DFF}" srcId="{91E0B6B7-BCC1-4905-A629-128009095027}" destId="{C77F62B8-1BBD-497C-AB83-763E9A0DD86E}" srcOrd="0" destOrd="0" parTransId="{66694725-00EA-4B6B-B344-4360AABD27BF}" sibTransId="{B14E3BF6-E88E-402F-BD39-B63CF5B94024}"/>
    <dgm:cxn modelId="{F70310E9-1399-4119-9045-9FBEAFA26E56}" srcId="{B6AD136C-959B-490E-9E0A-D1CF33EF33A7}" destId="{A838666E-7ED1-46D1-A0B4-DA549E94E5B0}" srcOrd="1" destOrd="0" parTransId="{95601B8E-83E5-4C09-8A1F-B0D14C49565C}" sibTransId="{5ABC1F25-EC67-4CAB-B366-C8B1049B658E}"/>
    <dgm:cxn modelId="{A5236300-D92E-4381-A2A8-B465B35C87B0}" type="presOf" srcId="{BAB7E5E9-EC5E-41F0-BC72-F61D872A7814}" destId="{B0C76C94-D9EF-4537-946D-E685524CDA30}" srcOrd="0" destOrd="0" presId="urn:microsoft.com/office/officeart/2005/8/layout/orgChart1"/>
    <dgm:cxn modelId="{52CE6467-8AEA-4FC2-8309-2DE071E01235}" type="presOf" srcId="{0777B15B-975C-42E9-A398-945C97B9D077}" destId="{F2AF1C9D-DDF1-45CC-8857-820B02DC37C7}" srcOrd="0" destOrd="0" presId="urn:microsoft.com/office/officeart/2005/8/layout/orgChart1"/>
    <dgm:cxn modelId="{40D3ADE3-46C8-4B23-A9E2-47E303974EC8}" type="presOf" srcId="{6DC6EDF2-E1F5-4BCF-A6E7-AFEF2F6C216B}" destId="{6DFA853F-3D53-489D-9696-6360CC476C16}" srcOrd="0" destOrd="0" presId="urn:microsoft.com/office/officeart/2005/8/layout/orgChart1"/>
    <dgm:cxn modelId="{12464B16-EA73-4942-B178-6116D2AC6B35}" type="presOf" srcId="{31FE02B7-8A80-4883-BEBB-A88CFA543B2E}" destId="{A937A297-1D66-460C-8E0F-C913F521389E}" srcOrd="0" destOrd="0" presId="urn:microsoft.com/office/officeart/2005/8/layout/orgChart1"/>
    <dgm:cxn modelId="{66653606-FB88-4CF6-8251-6B41E1BAA639}" type="presOf" srcId="{B6AD136C-959B-490E-9E0A-D1CF33EF33A7}" destId="{99EE204B-44F9-4045-A73F-495CA3A64115}" srcOrd="1" destOrd="0" presId="urn:microsoft.com/office/officeart/2005/8/layout/orgChart1"/>
    <dgm:cxn modelId="{F92E9F96-89BE-4143-88D1-92379B8EBAD6}" type="presOf" srcId="{E0D25669-0418-4D99-8799-19D950C91FC4}" destId="{792F1458-FBB1-479F-8F2A-A9C85432C4BA}" srcOrd="1" destOrd="0" presId="urn:microsoft.com/office/officeart/2005/8/layout/orgChart1"/>
    <dgm:cxn modelId="{6ADB002B-226A-436E-99E5-EA022420352D}" type="presOf" srcId="{91E0B6B7-BCC1-4905-A629-128009095027}" destId="{F1D38EA7-BF1D-4E16-A740-66846ABBB192}" srcOrd="0" destOrd="0" presId="urn:microsoft.com/office/officeart/2005/8/layout/orgChart1"/>
    <dgm:cxn modelId="{9DF9FACF-B24E-40C1-A6A3-0C8FC8FA9C4B}" type="presOf" srcId="{C77F62B8-1BBD-497C-AB83-763E9A0DD86E}" destId="{8AE81B08-BAA0-428C-B9D0-66670F971FA4}" srcOrd="0" destOrd="0" presId="urn:microsoft.com/office/officeart/2005/8/layout/orgChart1"/>
    <dgm:cxn modelId="{C58C7930-1A7F-4A47-8192-28EF51F0B19B}" type="presOf" srcId="{81F10AB4-8EFD-4FA5-9577-054D3E2E1F47}" destId="{D9A843A8-22A7-4C36-B519-EB63C4300E86}" srcOrd="0" destOrd="0" presId="urn:microsoft.com/office/officeart/2005/8/layout/orgChart1"/>
    <dgm:cxn modelId="{03DD7165-D5F2-40FD-9C1F-2C7DBA03FD72}" type="presOf" srcId="{2AFB7B6C-ADCD-49DA-BF65-809EB7CFE0A2}" destId="{EBA113E0-2AEA-4D3A-8B51-641EFCDD6ED7}" srcOrd="0" destOrd="0" presId="urn:microsoft.com/office/officeart/2005/8/layout/orgChart1"/>
    <dgm:cxn modelId="{9CD183F3-DF09-4887-8A3E-3329983AC3B2}" type="presOf" srcId="{15CDEE58-3DAD-4C68-AF7F-5E45C6873152}" destId="{C0411D48-F882-4A33-8D10-19708EEEB586}" srcOrd="0" destOrd="0" presId="urn:microsoft.com/office/officeart/2005/8/layout/orgChart1"/>
    <dgm:cxn modelId="{E9D36348-459B-479F-93E6-497FC6594750}" type="presOf" srcId="{A838666E-7ED1-46D1-A0B4-DA549E94E5B0}" destId="{0A3B30B0-95B5-4425-96B9-1F84D47B8757}" srcOrd="0" destOrd="0" presId="urn:microsoft.com/office/officeart/2005/8/layout/orgChart1"/>
    <dgm:cxn modelId="{67AB6B44-363B-49D6-A618-92741AA09052}" type="presOf" srcId="{15BB04C5-3135-4612-B3F4-25E81FF78B40}" destId="{E234C9B4-B41C-4060-8629-9EC9D861A538}" srcOrd="0" destOrd="0" presId="urn:microsoft.com/office/officeart/2005/8/layout/orgChart1"/>
    <dgm:cxn modelId="{08268C6C-44AC-475C-98D6-B272E05CE43E}" type="presOf" srcId="{FF99E9DA-E3F0-48B3-822B-A4A491B9B6A3}" destId="{C6417DF8-8A5D-4FFD-9484-707D2C5BCED0}" srcOrd="1" destOrd="0" presId="urn:microsoft.com/office/officeart/2005/8/layout/orgChart1"/>
    <dgm:cxn modelId="{A845E8E2-454D-4446-87B8-3963FFE4DB5E}" type="presParOf" srcId="{A937A297-1D66-460C-8E0F-C913F521389E}" destId="{D4FDA076-CFC5-4F90-B2B8-2623C0B16CE8}" srcOrd="0" destOrd="0" presId="urn:microsoft.com/office/officeart/2005/8/layout/orgChart1"/>
    <dgm:cxn modelId="{C0733D6F-55AC-40BD-90C2-6288B5D9D9D1}" type="presParOf" srcId="{D4FDA076-CFC5-4F90-B2B8-2623C0B16CE8}" destId="{5ACD2349-4F9D-447A-B7BC-5129964850EB}" srcOrd="0" destOrd="0" presId="urn:microsoft.com/office/officeart/2005/8/layout/orgChart1"/>
    <dgm:cxn modelId="{D94D42EF-F807-41E5-9EB1-E2F0D37B5795}" type="presParOf" srcId="{5ACD2349-4F9D-447A-B7BC-5129964850EB}" destId="{BCAC7048-BF03-4FF8-8BDA-BFD56B26579A}" srcOrd="0" destOrd="0" presId="urn:microsoft.com/office/officeart/2005/8/layout/orgChart1"/>
    <dgm:cxn modelId="{A457670F-59DA-4E1B-8293-AA93990A2CC8}" type="presParOf" srcId="{5ACD2349-4F9D-447A-B7BC-5129964850EB}" destId="{C6417DF8-8A5D-4FFD-9484-707D2C5BCED0}" srcOrd="1" destOrd="0" presId="urn:microsoft.com/office/officeart/2005/8/layout/orgChart1"/>
    <dgm:cxn modelId="{62A9EB3C-3FBB-4A03-9176-76432661443B}" type="presParOf" srcId="{D4FDA076-CFC5-4F90-B2B8-2623C0B16CE8}" destId="{1C017553-E1CF-49AE-A485-CFA249E4C835}" srcOrd="1" destOrd="0" presId="urn:microsoft.com/office/officeart/2005/8/layout/orgChart1"/>
    <dgm:cxn modelId="{82C489D5-AD17-4BCB-9973-242914F4727C}" type="presParOf" srcId="{1C017553-E1CF-49AE-A485-CFA249E4C835}" destId="{06D12D15-6A47-4D5E-A6D8-05409463E05B}" srcOrd="0" destOrd="0" presId="urn:microsoft.com/office/officeart/2005/8/layout/orgChart1"/>
    <dgm:cxn modelId="{19D7993D-3FEF-4A4F-A0F4-7E836F6DA2F0}" type="presParOf" srcId="{1C017553-E1CF-49AE-A485-CFA249E4C835}" destId="{B35F96DA-E27C-4850-B275-D332DA7765E6}" srcOrd="1" destOrd="0" presId="urn:microsoft.com/office/officeart/2005/8/layout/orgChart1"/>
    <dgm:cxn modelId="{422AC774-232E-4D64-B93C-6FBF36E22BF6}" type="presParOf" srcId="{B35F96DA-E27C-4850-B275-D332DA7765E6}" destId="{04EDAE44-2BC5-4AF0-80DE-B8E3E38F85E6}" srcOrd="0" destOrd="0" presId="urn:microsoft.com/office/officeart/2005/8/layout/orgChart1"/>
    <dgm:cxn modelId="{4F6EB2FC-4297-447F-A1F0-A1A78D0B3499}" type="presParOf" srcId="{04EDAE44-2BC5-4AF0-80DE-B8E3E38F85E6}" destId="{6DFA853F-3D53-489D-9696-6360CC476C16}" srcOrd="0" destOrd="0" presId="urn:microsoft.com/office/officeart/2005/8/layout/orgChart1"/>
    <dgm:cxn modelId="{638C6C06-BDC5-4242-97ED-544D5019530D}" type="presParOf" srcId="{04EDAE44-2BC5-4AF0-80DE-B8E3E38F85E6}" destId="{60C3D550-D0C9-4EA9-9CFC-BD3C948EAFA0}" srcOrd="1" destOrd="0" presId="urn:microsoft.com/office/officeart/2005/8/layout/orgChart1"/>
    <dgm:cxn modelId="{C8229785-CC53-44BE-BAE7-B9F2CC1AFA56}" type="presParOf" srcId="{B35F96DA-E27C-4850-B275-D332DA7765E6}" destId="{329846F1-93DF-4793-87F2-CFEA74908404}" srcOrd="1" destOrd="0" presId="urn:microsoft.com/office/officeart/2005/8/layout/orgChart1"/>
    <dgm:cxn modelId="{E563C5F4-598D-4F23-A938-FC64FABFD6F9}" type="presParOf" srcId="{329846F1-93DF-4793-87F2-CFEA74908404}" destId="{C0411D48-F882-4A33-8D10-19708EEEB586}" srcOrd="0" destOrd="0" presId="urn:microsoft.com/office/officeart/2005/8/layout/orgChart1"/>
    <dgm:cxn modelId="{4460A178-2DC7-4DF7-8506-7340597198AE}" type="presParOf" srcId="{329846F1-93DF-4793-87F2-CFEA74908404}" destId="{828311E4-2E70-49AE-8D5C-18DA7A942339}" srcOrd="1" destOrd="0" presId="urn:microsoft.com/office/officeart/2005/8/layout/orgChart1"/>
    <dgm:cxn modelId="{4118FCCC-AEF3-4EFF-8F48-023314F3EBF4}" type="presParOf" srcId="{828311E4-2E70-49AE-8D5C-18DA7A942339}" destId="{BF8897C4-7BAB-4010-BD5B-000CC6FDD2B7}" srcOrd="0" destOrd="0" presId="urn:microsoft.com/office/officeart/2005/8/layout/orgChart1"/>
    <dgm:cxn modelId="{0666B742-77BC-4BC7-A2BC-6B0583388467}" type="presParOf" srcId="{BF8897C4-7BAB-4010-BD5B-000CC6FDD2B7}" destId="{6AA05081-5BD7-437E-ABA6-8D407FB4F858}" srcOrd="0" destOrd="0" presId="urn:microsoft.com/office/officeart/2005/8/layout/orgChart1"/>
    <dgm:cxn modelId="{9BD48297-EB5D-4FDD-96FF-445179644662}" type="presParOf" srcId="{BF8897C4-7BAB-4010-BD5B-000CC6FDD2B7}" destId="{99EE204B-44F9-4045-A73F-495CA3A64115}" srcOrd="1" destOrd="0" presId="urn:microsoft.com/office/officeart/2005/8/layout/orgChart1"/>
    <dgm:cxn modelId="{14B9CE8F-DC3D-496F-B621-23E125FD0BD4}" type="presParOf" srcId="{828311E4-2E70-49AE-8D5C-18DA7A942339}" destId="{59933AAC-B899-4E9B-B81D-5A4FEEB742DC}" srcOrd="1" destOrd="0" presId="urn:microsoft.com/office/officeart/2005/8/layout/orgChart1"/>
    <dgm:cxn modelId="{51B0709E-AC16-4B1B-899C-F200716D486D}" type="presParOf" srcId="{59933AAC-B899-4E9B-B81D-5A4FEEB742DC}" destId="{FF43E1EF-E531-47D9-A23B-AB56D7C5F8AB}" srcOrd="0" destOrd="0" presId="urn:microsoft.com/office/officeart/2005/8/layout/orgChart1"/>
    <dgm:cxn modelId="{EB655E94-3863-4F52-B8FF-1FCACD51C9A5}" type="presParOf" srcId="{59933AAC-B899-4E9B-B81D-5A4FEEB742DC}" destId="{38D86DDE-3783-423F-AEE0-6DA7561F7F21}" srcOrd="1" destOrd="0" presId="urn:microsoft.com/office/officeart/2005/8/layout/orgChart1"/>
    <dgm:cxn modelId="{AC6969DF-EA63-45EA-8532-77D072D9C707}" type="presParOf" srcId="{38D86DDE-3783-423F-AEE0-6DA7561F7F21}" destId="{7B2672DE-CCA6-4AF0-A661-CFA99CA73AFC}" srcOrd="0" destOrd="0" presId="urn:microsoft.com/office/officeart/2005/8/layout/orgChart1"/>
    <dgm:cxn modelId="{47967D83-D54B-453B-8962-7E69EEBC42DC}" type="presParOf" srcId="{7B2672DE-CCA6-4AF0-A661-CFA99CA73AFC}" destId="{0A3B30B0-95B5-4425-96B9-1F84D47B8757}" srcOrd="0" destOrd="0" presId="urn:microsoft.com/office/officeart/2005/8/layout/orgChart1"/>
    <dgm:cxn modelId="{A61F5442-BCED-4C6F-B3AF-3095F344A42F}" type="presParOf" srcId="{7B2672DE-CCA6-4AF0-A661-CFA99CA73AFC}" destId="{084A0F35-42CF-4F10-A5A1-F6E3C5DA830C}" srcOrd="1" destOrd="0" presId="urn:microsoft.com/office/officeart/2005/8/layout/orgChart1"/>
    <dgm:cxn modelId="{2A1DDA19-47F7-4612-9A4D-81AC974DD7BB}" type="presParOf" srcId="{38D86DDE-3783-423F-AEE0-6DA7561F7F21}" destId="{7BA20124-48F7-4BFA-8CB8-2D2B8ADE7D36}" srcOrd="1" destOrd="0" presId="urn:microsoft.com/office/officeart/2005/8/layout/orgChart1"/>
    <dgm:cxn modelId="{83C4FC08-1E78-434F-AD33-7097B41F563F}" type="presParOf" srcId="{38D86DDE-3783-423F-AEE0-6DA7561F7F21}" destId="{9ABA559D-B7BC-4B2D-BCAD-D96034C5B7F5}" srcOrd="2" destOrd="0" presId="urn:microsoft.com/office/officeart/2005/8/layout/orgChart1"/>
    <dgm:cxn modelId="{3BC75A68-E994-490F-867D-C6936F908EC3}" type="presParOf" srcId="{59933AAC-B899-4E9B-B81D-5A4FEEB742DC}" destId="{697E96E6-EFC9-4AE0-BCCD-23A8137F17C9}" srcOrd="2" destOrd="0" presId="urn:microsoft.com/office/officeart/2005/8/layout/orgChart1"/>
    <dgm:cxn modelId="{1CCC5ABA-6728-40FB-AF2B-2DE5ADED5EEF}" type="presParOf" srcId="{59933AAC-B899-4E9B-B81D-5A4FEEB742DC}" destId="{58563E6B-D7CD-4BEF-87CC-7177122E98CD}" srcOrd="3" destOrd="0" presId="urn:microsoft.com/office/officeart/2005/8/layout/orgChart1"/>
    <dgm:cxn modelId="{9EF7899E-0036-44ED-B6A0-D36AC68029E5}" type="presParOf" srcId="{58563E6B-D7CD-4BEF-87CC-7177122E98CD}" destId="{2F436253-8704-496A-988C-D4242DE558EA}" srcOrd="0" destOrd="0" presId="urn:microsoft.com/office/officeart/2005/8/layout/orgChart1"/>
    <dgm:cxn modelId="{107AB71F-F7BE-4343-A9B6-5E6570B3F9E7}" type="presParOf" srcId="{2F436253-8704-496A-988C-D4242DE558EA}" destId="{1C650B93-B3CD-4AE7-A214-CFACDE126D33}" srcOrd="0" destOrd="0" presId="urn:microsoft.com/office/officeart/2005/8/layout/orgChart1"/>
    <dgm:cxn modelId="{FC108495-BED1-436D-BD57-1C10761042FF}" type="presParOf" srcId="{2F436253-8704-496A-988C-D4242DE558EA}" destId="{165B0D39-E6AE-4758-A3CA-E208B269E490}" srcOrd="1" destOrd="0" presId="urn:microsoft.com/office/officeart/2005/8/layout/orgChart1"/>
    <dgm:cxn modelId="{D3C74E04-EDEC-4298-BC84-EB693AB67C12}" type="presParOf" srcId="{58563E6B-D7CD-4BEF-87CC-7177122E98CD}" destId="{AEF44716-93AE-4744-AEE9-82D434134E0C}" srcOrd="1" destOrd="0" presId="urn:microsoft.com/office/officeart/2005/8/layout/orgChart1"/>
    <dgm:cxn modelId="{F0E60308-158E-4C60-B54A-967AC5DF9857}" type="presParOf" srcId="{AEF44716-93AE-4744-AEE9-82D434134E0C}" destId="{638FEE62-822E-49D3-BA66-4E2941D32098}" srcOrd="0" destOrd="0" presId="urn:microsoft.com/office/officeart/2005/8/layout/orgChart1"/>
    <dgm:cxn modelId="{2196175F-D1B6-4B6D-8A04-BE4AA9D463B9}" type="presParOf" srcId="{AEF44716-93AE-4744-AEE9-82D434134E0C}" destId="{BE6C4D45-2656-46AD-B022-32A3B6FF0929}" srcOrd="1" destOrd="0" presId="urn:microsoft.com/office/officeart/2005/8/layout/orgChart1"/>
    <dgm:cxn modelId="{2259DE7D-E5FA-4022-A9FA-8450D041EBFF}" type="presParOf" srcId="{BE6C4D45-2656-46AD-B022-32A3B6FF0929}" destId="{26A0D728-0919-45BE-9189-7A7EEE5967C5}" srcOrd="0" destOrd="0" presId="urn:microsoft.com/office/officeart/2005/8/layout/orgChart1"/>
    <dgm:cxn modelId="{0212B216-D6DD-41B1-BCCB-4039CF9FF0CA}" type="presParOf" srcId="{26A0D728-0919-45BE-9189-7A7EEE5967C5}" destId="{F2AF1C9D-DDF1-45CC-8857-820B02DC37C7}" srcOrd="0" destOrd="0" presId="urn:microsoft.com/office/officeart/2005/8/layout/orgChart1"/>
    <dgm:cxn modelId="{F3386E06-D3FF-4D4D-94EB-4C174DA877E1}" type="presParOf" srcId="{26A0D728-0919-45BE-9189-7A7EEE5967C5}" destId="{99057D96-6B92-44B8-B2CA-1D2A50B251EB}" srcOrd="1" destOrd="0" presId="urn:microsoft.com/office/officeart/2005/8/layout/orgChart1"/>
    <dgm:cxn modelId="{E2AE9C72-5814-4F0E-9E22-3378FC7F0A51}" type="presParOf" srcId="{BE6C4D45-2656-46AD-B022-32A3B6FF0929}" destId="{4B33DD41-E82E-468F-900E-A4BDF294FE45}" srcOrd="1" destOrd="0" presId="urn:microsoft.com/office/officeart/2005/8/layout/orgChart1"/>
    <dgm:cxn modelId="{F26CB09B-C75C-4B1E-8175-394D5569E2DE}" type="presParOf" srcId="{BE6C4D45-2656-46AD-B022-32A3B6FF0929}" destId="{E05C1880-8554-4AE8-A288-709E101DF799}" srcOrd="2" destOrd="0" presId="urn:microsoft.com/office/officeart/2005/8/layout/orgChart1"/>
    <dgm:cxn modelId="{5DF17F45-7FC4-429E-BEB2-43E99B79B777}" type="presParOf" srcId="{AEF44716-93AE-4744-AEE9-82D434134E0C}" destId="{B1AD0903-CEA8-4C25-9DD5-05E08A361769}" srcOrd="2" destOrd="0" presId="urn:microsoft.com/office/officeart/2005/8/layout/orgChart1"/>
    <dgm:cxn modelId="{79D9801D-9341-4EB6-94DD-77457FCAB33F}" type="presParOf" srcId="{AEF44716-93AE-4744-AEE9-82D434134E0C}" destId="{2974A0F4-2D4F-4183-A8BB-14AC4647369F}" srcOrd="3" destOrd="0" presId="urn:microsoft.com/office/officeart/2005/8/layout/orgChart1"/>
    <dgm:cxn modelId="{AC081229-A053-4F49-B89A-4E0EAFACCB10}" type="presParOf" srcId="{2974A0F4-2D4F-4183-A8BB-14AC4647369F}" destId="{762391F5-BAAA-425C-A511-C193275B921D}" srcOrd="0" destOrd="0" presId="urn:microsoft.com/office/officeart/2005/8/layout/orgChart1"/>
    <dgm:cxn modelId="{7C76C0CA-681A-4140-9A3B-81FDB808131A}" type="presParOf" srcId="{762391F5-BAAA-425C-A511-C193275B921D}" destId="{F69036FB-3E6B-480C-B90A-BCB35F9AFA03}" srcOrd="0" destOrd="0" presId="urn:microsoft.com/office/officeart/2005/8/layout/orgChart1"/>
    <dgm:cxn modelId="{CE88C329-F3F0-4361-91C6-FC60478016EB}" type="presParOf" srcId="{762391F5-BAAA-425C-A511-C193275B921D}" destId="{BF9C44A7-DB40-4618-90C2-E2F6E76C22E6}" srcOrd="1" destOrd="0" presId="urn:microsoft.com/office/officeart/2005/8/layout/orgChart1"/>
    <dgm:cxn modelId="{7BD1DFA7-A3B9-4F53-8F0E-1F5DB7A77273}" type="presParOf" srcId="{2974A0F4-2D4F-4183-A8BB-14AC4647369F}" destId="{6A836831-64AE-4624-8B0B-8E65B9B0E39F}" srcOrd="1" destOrd="0" presId="urn:microsoft.com/office/officeart/2005/8/layout/orgChart1"/>
    <dgm:cxn modelId="{9ADA0735-0ED7-4099-AF0E-2FE0AD423B4A}" type="presParOf" srcId="{2974A0F4-2D4F-4183-A8BB-14AC4647369F}" destId="{F80C89AF-A157-4B30-A6A0-2563BE9354DC}" srcOrd="2" destOrd="0" presId="urn:microsoft.com/office/officeart/2005/8/layout/orgChart1"/>
    <dgm:cxn modelId="{A1223AB4-6D15-4353-A517-10079E3DFE5F}" type="presParOf" srcId="{58563E6B-D7CD-4BEF-87CC-7177122E98CD}" destId="{F8BC9050-3251-4865-BBC3-B0CBA507276A}" srcOrd="2" destOrd="0" presId="urn:microsoft.com/office/officeart/2005/8/layout/orgChart1"/>
    <dgm:cxn modelId="{009070DD-E657-4437-A14A-13E14BC08183}" type="presParOf" srcId="{59933AAC-B899-4E9B-B81D-5A4FEEB742DC}" destId="{2612B4B3-00CD-4DBD-90B9-DBEDD909A2DF}" srcOrd="4" destOrd="0" presId="urn:microsoft.com/office/officeart/2005/8/layout/orgChart1"/>
    <dgm:cxn modelId="{43475515-7471-41E3-BD8F-CE422B1CC395}" type="presParOf" srcId="{59933AAC-B899-4E9B-B81D-5A4FEEB742DC}" destId="{43F84EE6-43E8-4C55-98F0-DE4BAA737202}" srcOrd="5" destOrd="0" presId="urn:microsoft.com/office/officeart/2005/8/layout/orgChart1"/>
    <dgm:cxn modelId="{C385CAD0-A5F4-4F21-AD03-176CA2856C0F}" type="presParOf" srcId="{43F84EE6-43E8-4C55-98F0-DE4BAA737202}" destId="{C34C6309-41EA-4E46-A05E-45CB64FA60E1}" srcOrd="0" destOrd="0" presId="urn:microsoft.com/office/officeart/2005/8/layout/orgChart1"/>
    <dgm:cxn modelId="{71DB8A2F-AA90-4A54-B8D4-13D32E3E4813}" type="presParOf" srcId="{C34C6309-41EA-4E46-A05E-45CB64FA60E1}" destId="{5358A703-5AE7-4E55-A79A-459536B78371}" srcOrd="0" destOrd="0" presId="urn:microsoft.com/office/officeart/2005/8/layout/orgChart1"/>
    <dgm:cxn modelId="{14B03292-CDE7-424A-A974-ADE527471037}" type="presParOf" srcId="{C34C6309-41EA-4E46-A05E-45CB64FA60E1}" destId="{CFB3B99E-4A01-45D4-8081-F493CF8A7602}" srcOrd="1" destOrd="0" presId="urn:microsoft.com/office/officeart/2005/8/layout/orgChart1"/>
    <dgm:cxn modelId="{7F18D108-BEBF-4A52-91DF-F12BBB9AD385}" type="presParOf" srcId="{43F84EE6-43E8-4C55-98F0-DE4BAA737202}" destId="{BBF7FE2D-4E2A-4372-A9A2-618B2A1BC0F4}" srcOrd="1" destOrd="0" presId="urn:microsoft.com/office/officeart/2005/8/layout/orgChart1"/>
    <dgm:cxn modelId="{BC5355A9-EB09-4DCD-96DF-3F2701692C31}" type="presParOf" srcId="{43F84EE6-43E8-4C55-98F0-DE4BAA737202}" destId="{F256ABC8-ADFC-4064-A819-709F1461516A}" srcOrd="2" destOrd="0" presId="urn:microsoft.com/office/officeart/2005/8/layout/orgChart1"/>
    <dgm:cxn modelId="{972237D5-22E9-4B1D-A4B3-748EE17E55B4}" type="presParOf" srcId="{59933AAC-B899-4E9B-B81D-5A4FEEB742DC}" destId="{1EB47BF0-68FE-4510-863D-00188DA10A71}" srcOrd="6" destOrd="0" presId="urn:microsoft.com/office/officeart/2005/8/layout/orgChart1"/>
    <dgm:cxn modelId="{A88C151A-E6D3-415D-8848-C5D1658836EA}" type="presParOf" srcId="{59933AAC-B899-4E9B-B81D-5A4FEEB742DC}" destId="{A8639E87-C909-4D6E-A291-4824AD9D7404}" srcOrd="7" destOrd="0" presId="urn:microsoft.com/office/officeart/2005/8/layout/orgChart1"/>
    <dgm:cxn modelId="{62D2CF1C-78F6-414C-92BA-6AD69C2772CD}" type="presParOf" srcId="{A8639E87-C909-4D6E-A291-4824AD9D7404}" destId="{5A9D2F03-042F-4D82-8215-B74E0310A2C2}" srcOrd="0" destOrd="0" presId="urn:microsoft.com/office/officeart/2005/8/layout/orgChart1"/>
    <dgm:cxn modelId="{B3EFF32B-E553-4C4B-BFB1-11575FC1DDC5}" type="presParOf" srcId="{5A9D2F03-042F-4D82-8215-B74E0310A2C2}" destId="{D9A843A8-22A7-4C36-B519-EB63C4300E86}" srcOrd="0" destOrd="0" presId="urn:microsoft.com/office/officeart/2005/8/layout/orgChart1"/>
    <dgm:cxn modelId="{67A9D5F3-1390-4451-876A-804F782AD14F}" type="presParOf" srcId="{5A9D2F03-042F-4D82-8215-B74E0310A2C2}" destId="{B3F9B582-E477-40A2-9974-33119F76D2BF}" srcOrd="1" destOrd="0" presId="urn:microsoft.com/office/officeart/2005/8/layout/orgChart1"/>
    <dgm:cxn modelId="{F0F008E2-9800-43D8-A240-DA776CDC11B8}" type="presParOf" srcId="{A8639E87-C909-4D6E-A291-4824AD9D7404}" destId="{A3053B5F-DFB6-4A7E-B185-8689CC15D3BF}" srcOrd="1" destOrd="0" presId="urn:microsoft.com/office/officeart/2005/8/layout/orgChart1"/>
    <dgm:cxn modelId="{F0D29C14-E555-47BC-9A01-E3E9D691E734}" type="presParOf" srcId="{A3053B5F-DFB6-4A7E-B185-8689CC15D3BF}" destId="{4AEB4833-AE59-4D74-83E4-5584696E172A}" srcOrd="0" destOrd="0" presId="urn:microsoft.com/office/officeart/2005/8/layout/orgChart1"/>
    <dgm:cxn modelId="{CF8971D1-5DA9-42FF-80EA-CFA2E7409044}" type="presParOf" srcId="{A3053B5F-DFB6-4A7E-B185-8689CC15D3BF}" destId="{D5BF043F-85BA-4833-9F6B-F4BE6784F340}" srcOrd="1" destOrd="0" presId="urn:microsoft.com/office/officeart/2005/8/layout/orgChart1"/>
    <dgm:cxn modelId="{6256C383-8E90-4C2F-9447-31A57B1143DC}" type="presParOf" srcId="{D5BF043F-85BA-4833-9F6B-F4BE6784F340}" destId="{ADC03E22-169F-4600-AAC8-19A2CB401637}" srcOrd="0" destOrd="0" presId="urn:microsoft.com/office/officeart/2005/8/layout/orgChart1"/>
    <dgm:cxn modelId="{5C3464EC-72D5-4A60-81E7-D02BEE7E129F}" type="presParOf" srcId="{ADC03E22-169F-4600-AAC8-19A2CB401637}" destId="{E234C9B4-B41C-4060-8629-9EC9D861A538}" srcOrd="0" destOrd="0" presId="urn:microsoft.com/office/officeart/2005/8/layout/orgChart1"/>
    <dgm:cxn modelId="{D38FC5CA-98A1-46CA-BE8C-5BCF6C87119F}" type="presParOf" srcId="{ADC03E22-169F-4600-AAC8-19A2CB401637}" destId="{DD60A1EB-AB0F-4461-96C4-20E217B4B0E9}" srcOrd="1" destOrd="0" presId="urn:microsoft.com/office/officeart/2005/8/layout/orgChart1"/>
    <dgm:cxn modelId="{BDE4536D-928F-41F1-B511-410F39DDCD98}" type="presParOf" srcId="{D5BF043F-85BA-4833-9F6B-F4BE6784F340}" destId="{603340D8-5F3D-4670-A566-26ECBB7ED3E7}" srcOrd="1" destOrd="0" presId="urn:microsoft.com/office/officeart/2005/8/layout/orgChart1"/>
    <dgm:cxn modelId="{644B8BFF-6392-4536-8D5A-0FD139A23594}" type="presParOf" srcId="{D5BF043F-85BA-4833-9F6B-F4BE6784F340}" destId="{F15C0E68-8DB2-4778-90EB-FDD4CED097CB}" srcOrd="2" destOrd="0" presId="urn:microsoft.com/office/officeart/2005/8/layout/orgChart1"/>
    <dgm:cxn modelId="{3DC22836-EBA3-4AF8-BEFA-286FC5B64593}" type="presParOf" srcId="{A3053B5F-DFB6-4A7E-B185-8689CC15D3BF}" destId="{7C311C1E-BEAB-49EC-BF20-491F2D4C577A}" srcOrd="2" destOrd="0" presId="urn:microsoft.com/office/officeart/2005/8/layout/orgChart1"/>
    <dgm:cxn modelId="{8B94D685-4905-4B1D-9E8C-B1C7A15DD0C6}" type="presParOf" srcId="{A3053B5F-DFB6-4A7E-B185-8689CC15D3BF}" destId="{4C94242F-B0DA-4539-818C-2E2E60E53DD1}" srcOrd="3" destOrd="0" presId="urn:microsoft.com/office/officeart/2005/8/layout/orgChart1"/>
    <dgm:cxn modelId="{0A73EEB2-04B9-42F0-90DA-069DB0D6FE4B}" type="presParOf" srcId="{4C94242F-B0DA-4539-818C-2E2E60E53DD1}" destId="{D9CA174C-E5DA-402E-939C-AE824D8F8D7C}" srcOrd="0" destOrd="0" presId="urn:microsoft.com/office/officeart/2005/8/layout/orgChart1"/>
    <dgm:cxn modelId="{49B8046F-EB00-45A1-9FA2-08DCB8DEB513}" type="presParOf" srcId="{D9CA174C-E5DA-402E-939C-AE824D8F8D7C}" destId="{7DB4BCCD-9FE5-4DF0-B84E-D19E336EC381}" srcOrd="0" destOrd="0" presId="urn:microsoft.com/office/officeart/2005/8/layout/orgChart1"/>
    <dgm:cxn modelId="{2FEEA95F-E835-4CDB-882E-557E9BD2EA3A}" type="presParOf" srcId="{D9CA174C-E5DA-402E-939C-AE824D8F8D7C}" destId="{D5F7BED5-52B1-42DF-948B-964AADCA8703}" srcOrd="1" destOrd="0" presId="urn:microsoft.com/office/officeart/2005/8/layout/orgChart1"/>
    <dgm:cxn modelId="{54FF8E02-282C-46F6-A3A6-9F4E3EC1B793}" type="presParOf" srcId="{4C94242F-B0DA-4539-818C-2E2E60E53DD1}" destId="{AC7BC060-72EB-471E-A6FC-CEF5025ACD21}" srcOrd="1" destOrd="0" presId="urn:microsoft.com/office/officeart/2005/8/layout/orgChart1"/>
    <dgm:cxn modelId="{149C5C16-8C57-4DD2-92A2-CE75638F6F9B}" type="presParOf" srcId="{4C94242F-B0DA-4539-818C-2E2E60E53DD1}" destId="{3E2BF6FD-CF95-41B1-88DF-76AC9716AC29}" srcOrd="2" destOrd="0" presId="urn:microsoft.com/office/officeart/2005/8/layout/orgChart1"/>
    <dgm:cxn modelId="{B8E12DF4-3CCE-453B-A92D-6E3B57CD0D8F}" type="presParOf" srcId="{A8639E87-C909-4D6E-A291-4824AD9D7404}" destId="{95A28474-1619-4A4F-80C3-0201D043A0AD}" srcOrd="2" destOrd="0" presId="urn:microsoft.com/office/officeart/2005/8/layout/orgChart1"/>
    <dgm:cxn modelId="{FC1658A8-438D-43E5-A390-1A49FE88F2AC}" type="presParOf" srcId="{59933AAC-B899-4E9B-B81D-5A4FEEB742DC}" destId="{5A934A61-8E6F-4702-AEDF-EE0700BC3BEC}" srcOrd="8" destOrd="0" presId="urn:microsoft.com/office/officeart/2005/8/layout/orgChart1"/>
    <dgm:cxn modelId="{CBC24952-EF5F-40BB-BC7B-3F8F29F59783}" type="presParOf" srcId="{59933AAC-B899-4E9B-B81D-5A4FEEB742DC}" destId="{63EB0B0B-7129-4B68-BD84-C564CACC95CB}" srcOrd="9" destOrd="0" presId="urn:microsoft.com/office/officeart/2005/8/layout/orgChart1"/>
    <dgm:cxn modelId="{7C5BB7E3-E018-4094-9B51-8E176D09C531}" type="presParOf" srcId="{63EB0B0B-7129-4B68-BD84-C564CACC95CB}" destId="{A3121111-6A19-4FC1-B3EA-4B43036A64CC}" srcOrd="0" destOrd="0" presId="urn:microsoft.com/office/officeart/2005/8/layout/orgChart1"/>
    <dgm:cxn modelId="{F78B0626-0C6C-4CE9-AEFF-AB3A596A6E56}" type="presParOf" srcId="{A3121111-6A19-4FC1-B3EA-4B43036A64CC}" destId="{0023ABC1-D776-4A43-895D-698B2B41FC6E}" srcOrd="0" destOrd="0" presId="urn:microsoft.com/office/officeart/2005/8/layout/orgChart1"/>
    <dgm:cxn modelId="{1AC82F08-7792-4270-BB90-AF10EBF385DF}" type="presParOf" srcId="{A3121111-6A19-4FC1-B3EA-4B43036A64CC}" destId="{792F1458-FBB1-479F-8F2A-A9C85432C4BA}" srcOrd="1" destOrd="0" presId="urn:microsoft.com/office/officeart/2005/8/layout/orgChart1"/>
    <dgm:cxn modelId="{581363FF-24D4-4E3F-8B01-65F2985DCEA2}" type="presParOf" srcId="{63EB0B0B-7129-4B68-BD84-C564CACC95CB}" destId="{64F43AB1-616C-4BB2-B34D-DF77A935A326}" srcOrd="1" destOrd="0" presId="urn:microsoft.com/office/officeart/2005/8/layout/orgChart1"/>
    <dgm:cxn modelId="{D5088180-54DC-43CF-BE75-ECCB40C8084E}" type="presParOf" srcId="{64F43AB1-616C-4BB2-B34D-DF77A935A326}" destId="{6CB4C6B1-69E7-4F2B-9153-B7D56142BF6A}" srcOrd="0" destOrd="0" presId="urn:microsoft.com/office/officeart/2005/8/layout/orgChart1"/>
    <dgm:cxn modelId="{97CB9D38-DD5C-4330-BFF0-ED06F14B0413}" type="presParOf" srcId="{64F43AB1-616C-4BB2-B34D-DF77A935A326}" destId="{B0CC052A-F87B-4C3B-B2C0-ED085D0B7FBD}" srcOrd="1" destOrd="0" presId="urn:microsoft.com/office/officeart/2005/8/layout/orgChart1"/>
    <dgm:cxn modelId="{C3183558-4064-4B3A-9817-66CE2F96F241}" type="presParOf" srcId="{B0CC052A-F87B-4C3B-B2C0-ED085D0B7FBD}" destId="{8450819F-D02F-43F2-857F-C74B7A0EA726}" srcOrd="0" destOrd="0" presId="urn:microsoft.com/office/officeart/2005/8/layout/orgChart1"/>
    <dgm:cxn modelId="{A7DBAAB9-21D3-43AF-9526-8D80FCA0148C}" type="presParOf" srcId="{8450819F-D02F-43F2-857F-C74B7A0EA726}" destId="{B0C76C94-D9EF-4537-946D-E685524CDA30}" srcOrd="0" destOrd="0" presId="urn:microsoft.com/office/officeart/2005/8/layout/orgChart1"/>
    <dgm:cxn modelId="{7E921628-016A-4EA1-9F02-6EE5753FCF15}" type="presParOf" srcId="{8450819F-D02F-43F2-857F-C74B7A0EA726}" destId="{841A4E5B-AF8A-4946-A728-2FD8DC38DABA}" srcOrd="1" destOrd="0" presId="urn:microsoft.com/office/officeart/2005/8/layout/orgChart1"/>
    <dgm:cxn modelId="{F927AF18-5BC4-42D3-A7AD-7A5DE15F2C97}" type="presParOf" srcId="{B0CC052A-F87B-4C3B-B2C0-ED085D0B7FBD}" destId="{D215F176-E24C-4EE5-8264-155CBFA63C62}" srcOrd="1" destOrd="0" presId="urn:microsoft.com/office/officeart/2005/8/layout/orgChart1"/>
    <dgm:cxn modelId="{ED4E4EAF-3713-4315-BCED-9A8A7AC5BCA6}" type="presParOf" srcId="{B0CC052A-F87B-4C3B-B2C0-ED085D0B7FBD}" destId="{832BEF7D-7A51-43E0-B936-D0E27334DAD5}" srcOrd="2" destOrd="0" presId="urn:microsoft.com/office/officeart/2005/8/layout/orgChart1"/>
    <dgm:cxn modelId="{2B9D36FB-4FC9-4A06-848E-BD44BFE8E3E2}" type="presParOf" srcId="{63EB0B0B-7129-4B68-BD84-C564CACC95CB}" destId="{968674A6-8A28-4951-9D85-B7A2B517181A}" srcOrd="2" destOrd="0" presId="urn:microsoft.com/office/officeart/2005/8/layout/orgChart1"/>
    <dgm:cxn modelId="{187759D7-6D8D-45F4-AC66-B9278DA2F106}" type="presParOf" srcId="{59933AAC-B899-4E9B-B81D-5A4FEEB742DC}" destId="{ADE6455B-A9DF-496C-8E8A-C4C847A74C21}" srcOrd="10" destOrd="0" presId="urn:microsoft.com/office/officeart/2005/8/layout/orgChart1"/>
    <dgm:cxn modelId="{07061428-4A30-42D0-AFBA-818EB0968607}" type="presParOf" srcId="{59933AAC-B899-4E9B-B81D-5A4FEEB742DC}" destId="{26C8E3D8-589F-439E-B90D-D84B559C7235}" srcOrd="11" destOrd="0" presId="urn:microsoft.com/office/officeart/2005/8/layout/orgChart1"/>
    <dgm:cxn modelId="{1B62CAB8-D1AF-492A-B8DB-D52F379B3E69}" type="presParOf" srcId="{26C8E3D8-589F-439E-B90D-D84B559C7235}" destId="{00DEA28F-3DB7-4180-B482-79492C9A9EE8}" srcOrd="0" destOrd="0" presId="urn:microsoft.com/office/officeart/2005/8/layout/orgChart1"/>
    <dgm:cxn modelId="{5F6738DC-B475-48B6-A3EB-8B06D496C0E6}" type="presParOf" srcId="{00DEA28F-3DB7-4180-B482-79492C9A9EE8}" destId="{F1D38EA7-BF1D-4E16-A740-66846ABBB192}" srcOrd="0" destOrd="0" presId="urn:microsoft.com/office/officeart/2005/8/layout/orgChart1"/>
    <dgm:cxn modelId="{9719388F-EF5F-470B-B1D4-BBAFEB9CDF96}" type="presParOf" srcId="{00DEA28F-3DB7-4180-B482-79492C9A9EE8}" destId="{0FBFBC14-7511-483D-BA9B-A21A0A0E597F}" srcOrd="1" destOrd="0" presId="urn:microsoft.com/office/officeart/2005/8/layout/orgChart1"/>
    <dgm:cxn modelId="{57FA96F9-9C9C-48CD-80F6-E008CD21A5EC}" type="presParOf" srcId="{26C8E3D8-589F-439E-B90D-D84B559C7235}" destId="{5DE45CD2-20A1-4CD5-BB3A-B4E77CE94FDF}" srcOrd="1" destOrd="0" presId="urn:microsoft.com/office/officeart/2005/8/layout/orgChart1"/>
    <dgm:cxn modelId="{1E911698-C952-46D5-8374-7317786065BE}" type="presParOf" srcId="{5DE45CD2-20A1-4CD5-BB3A-B4E77CE94FDF}" destId="{628332AB-0B04-40B4-9CA0-77516A25D99C}" srcOrd="0" destOrd="0" presId="urn:microsoft.com/office/officeart/2005/8/layout/orgChart1"/>
    <dgm:cxn modelId="{20FD1096-6FBE-45A3-BDC3-4191D692A9CE}" type="presParOf" srcId="{5DE45CD2-20A1-4CD5-BB3A-B4E77CE94FDF}" destId="{7708B7C8-FBA7-4FAA-8C26-5B2555EDB268}" srcOrd="1" destOrd="0" presId="urn:microsoft.com/office/officeart/2005/8/layout/orgChart1"/>
    <dgm:cxn modelId="{4ABB65C4-E1FA-40DD-AFF2-1FBE12FC82A6}" type="presParOf" srcId="{7708B7C8-FBA7-4FAA-8C26-5B2555EDB268}" destId="{381D1372-900F-4754-94B8-FC87429045B0}" srcOrd="0" destOrd="0" presId="urn:microsoft.com/office/officeart/2005/8/layout/orgChart1"/>
    <dgm:cxn modelId="{9A0ECF6C-A4C6-4C26-AB7E-7CA33003D3CC}" type="presParOf" srcId="{381D1372-900F-4754-94B8-FC87429045B0}" destId="{8AE81B08-BAA0-428C-B9D0-66670F971FA4}" srcOrd="0" destOrd="0" presId="urn:microsoft.com/office/officeart/2005/8/layout/orgChart1"/>
    <dgm:cxn modelId="{59686E48-3D0E-4747-8FF3-C45A9C4AC401}" type="presParOf" srcId="{381D1372-900F-4754-94B8-FC87429045B0}" destId="{A6D96A1D-9EED-415E-A8A3-A2E6D886405D}" srcOrd="1" destOrd="0" presId="urn:microsoft.com/office/officeart/2005/8/layout/orgChart1"/>
    <dgm:cxn modelId="{3E0FE16C-5C46-42DF-92A5-C2A039A59FEB}" type="presParOf" srcId="{7708B7C8-FBA7-4FAA-8C26-5B2555EDB268}" destId="{2E342417-403A-4BFE-A041-EC274E8A770D}" srcOrd="1" destOrd="0" presId="urn:microsoft.com/office/officeart/2005/8/layout/orgChart1"/>
    <dgm:cxn modelId="{07782C4B-83CF-43B6-9A14-FED1D55C79B7}" type="presParOf" srcId="{7708B7C8-FBA7-4FAA-8C26-5B2555EDB268}" destId="{78C32647-6EBB-4652-B6E8-E3F06DC3C2C5}" srcOrd="2" destOrd="0" presId="urn:microsoft.com/office/officeart/2005/8/layout/orgChart1"/>
    <dgm:cxn modelId="{DDAE7492-FDCF-41B1-8290-083D266A46CD}" type="presParOf" srcId="{26C8E3D8-589F-439E-B90D-D84B559C7235}" destId="{4C18D7C5-1979-4DF5-8737-584AAA5AD6CA}" srcOrd="2" destOrd="0" presId="urn:microsoft.com/office/officeart/2005/8/layout/orgChart1"/>
    <dgm:cxn modelId="{6D453166-57FF-4B81-8CDD-F04774187E46}" type="presParOf" srcId="{828311E4-2E70-49AE-8D5C-18DA7A942339}" destId="{21210BF6-A528-4EF4-95E9-0355740ECD5F}" srcOrd="2" destOrd="0" presId="urn:microsoft.com/office/officeart/2005/8/layout/orgChart1"/>
    <dgm:cxn modelId="{B7A373DF-5C35-4603-8969-3A7BADA9CA75}" type="presParOf" srcId="{21210BF6-A528-4EF4-95E9-0355740ECD5F}" destId="{F0D93C13-C1E2-4118-89DD-B413576D2CCE}" srcOrd="0" destOrd="0" presId="urn:microsoft.com/office/officeart/2005/8/layout/orgChart1"/>
    <dgm:cxn modelId="{CF623F12-C8FB-458F-8A19-98AB1A458A2B}" type="presParOf" srcId="{21210BF6-A528-4EF4-95E9-0355740ECD5F}" destId="{183CE666-01CF-43DE-89A4-1E89B623B94D}" srcOrd="1" destOrd="0" presId="urn:microsoft.com/office/officeart/2005/8/layout/orgChart1"/>
    <dgm:cxn modelId="{47E7B46A-DCEB-4339-B422-CAD50E072686}" type="presParOf" srcId="{183CE666-01CF-43DE-89A4-1E89B623B94D}" destId="{C35B79EC-6255-4CA5-BF21-27786D26DEAF}" srcOrd="0" destOrd="0" presId="urn:microsoft.com/office/officeart/2005/8/layout/orgChart1"/>
    <dgm:cxn modelId="{C41252CF-A6E3-444E-A18E-EA6ABE5E3687}" type="presParOf" srcId="{C35B79EC-6255-4CA5-BF21-27786D26DEAF}" destId="{EBA113E0-2AEA-4D3A-8B51-641EFCDD6ED7}" srcOrd="0" destOrd="0" presId="urn:microsoft.com/office/officeart/2005/8/layout/orgChart1"/>
    <dgm:cxn modelId="{F86D1F46-5C61-4371-9A32-9EED6B31966C}" type="presParOf" srcId="{C35B79EC-6255-4CA5-BF21-27786D26DEAF}" destId="{74E29945-69B2-4AB2-85D6-5A5A29BF5FD7}" srcOrd="1" destOrd="0" presId="urn:microsoft.com/office/officeart/2005/8/layout/orgChart1"/>
    <dgm:cxn modelId="{78DBA177-E4EC-4F20-B383-5874BC65A8DD}" type="presParOf" srcId="{183CE666-01CF-43DE-89A4-1E89B623B94D}" destId="{EB5367C3-28FF-4471-BD93-795514A8102F}" srcOrd="1" destOrd="0" presId="urn:microsoft.com/office/officeart/2005/8/layout/orgChart1"/>
    <dgm:cxn modelId="{6613B90C-8F07-49A3-8DFD-B658C705ADF9}" type="presParOf" srcId="{183CE666-01CF-43DE-89A4-1E89B623B94D}" destId="{02F4AC86-CA39-403E-BBA2-D411C89BD05B}" srcOrd="2" destOrd="0" presId="urn:microsoft.com/office/officeart/2005/8/layout/orgChart1"/>
    <dgm:cxn modelId="{ADD11BBB-993C-4634-95B1-1929BB6BB7B0}" type="presParOf" srcId="{B35F96DA-E27C-4850-B275-D332DA7765E6}" destId="{5970647B-32C5-4AF1-8EEA-64320915EA4A}" srcOrd="2" destOrd="0" presId="urn:microsoft.com/office/officeart/2005/8/layout/orgChart1"/>
    <dgm:cxn modelId="{B0A7745A-71A5-43D4-B9FE-21BB940B94B5}" type="presParOf" srcId="{D4FDA076-CFC5-4F90-B2B8-2623C0B16CE8}" destId="{91D8A94B-6665-4427-A641-B962BA6829D5}" srcOrd="2" destOrd="0" presId="urn:microsoft.com/office/officeart/2005/8/layout/orgChart1"/>
  </dgm:cxnLst>
  <dgm:bg/>
  <dgm:whole>
    <a:ln>
      <a:solidFill>
        <a:srgbClr val="FF1515"/>
      </a:solidFill>
      <a:prstDash val="lg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FC188-B305-4008-9E56-15D312694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A81D9-2857-42BB-85E9-21FE880223B8}">
      <dgm:prSet custT="1"/>
      <dgm:spPr/>
      <dgm:t>
        <a:bodyPr/>
        <a:lstStyle/>
        <a:p>
          <a:r>
            <a:rPr lang="en-GB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37</a:t>
          </a:r>
          <a:r>
            <a:rPr lang="en-GB" sz="16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Summit in August 2017 directed the Secretariat to  coordinate inclusion of Gas in the regional energy and promotion of Industrialisation</a:t>
          </a:r>
          <a:endParaRPr lang="en-GB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6F173C-AF2F-47B4-B48E-53E6782E9A64}" type="parTrans" cxnId="{084AE6BD-50A3-4256-A7AA-51EBF5A9B712}">
      <dgm:prSet/>
      <dgm:spPr/>
      <dgm:t>
        <a:bodyPr/>
        <a:lstStyle/>
        <a:p>
          <a:endParaRPr lang="en-GB" sz="2400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278F8-C98A-4ED2-8EDF-2C728F283620}" type="sibTrans" cxnId="{084AE6BD-50A3-4256-A7AA-51EBF5A9B712}">
      <dgm:prSet/>
      <dgm:spPr/>
      <dgm:t>
        <a:bodyPr/>
        <a:lstStyle/>
        <a:p>
          <a:endParaRPr lang="en-GB" sz="2400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37FE-E49D-4409-AFC6-6DF71F070B07}">
      <dgm:prSet custT="1"/>
      <dgm:spPr/>
      <dgm:t>
        <a:bodyPr/>
        <a:lstStyle/>
        <a:p>
          <a:r>
            <a:rPr lang="en-GB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RGMP Phase I undertaken to explore availability of Gas in the Region </a:t>
          </a:r>
          <a:endParaRPr lang="en-GB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593CC-1BBC-41F9-A2FA-ECA172A59807}" type="parTrans" cxnId="{0AF9FABF-583D-4BEE-9DFC-AF8287007D8D}">
      <dgm:prSet/>
      <dgm:spPr/>
      <dgm:t>
        <a:bodyPr/>
        <a:lstStyle/>
        <a:p>
          <a:endParaRPr lang="en-US" sz="2000"/>
        </a:p>
      </dgm:t>
    </dgm:pt>
    <dgm:pt modelId="{69C90684-CA88-4E4A-8380-F3E3B223D498}" type="sibTrans" cxnId="{0AF9FABF-583D-4BEE-9DFC-AF8287007D8D}">
      <dgm:prSet/>
      <dgm:spPr/>
      <dgm:t>
        <a:bodyPr/>
        <a:lstStyle/>
        <a:p>
          <a:endParaRPr lang="en-US" sz="2000"/>
        </a:p>
      </dgm:t>
    </dgm:pt>
    <dgm:pt modelId="{43DE90D0-566B-4F0B-8DA7-1E566FC12B4D}">
      <dgm:prSet custT="1"/>
      <dgm:spPr/>
      <dgm:t>
        <a:bodyPr/>
        <a:lstStyle/>
        <a:p>
          <a:r>
            <a:rPr lang="en-GB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RGMP Blueprint for infrastructure was developed and approved in Nov 2022</a:t>
          </a:r>
          <a:endParaRPr lang="en-GB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C4632-5170-48E0-A892-3C439AE72ECC}" type="parTrans" cxnId="{CDF70860-BD3F-402B-BBBB-6338F1F75D4F}">
      <dgm:prSet/>
      <dgm:spPr/>
      <dgm:t>
        <a:bodyPr/>
        <a:lstStyle/>
        <a:p>
          <a:endParaRPr lang="en-US" sz="2000"/>
        </a:p>
      </dgm:t>
    </dgm:pt>
    <dgm:pt modelId="{368A79E8-0EC8-45D4-A37E-3D3ECAAE1C48}" type="sibTrans" cxnId="{CDF70860-BD3F-402B-BBBB-6338F1F75D4F}">
      <dgm:prSet/>
      <dgm:spPr/>
      <dgm:t>
        <a:bodyPr/>
        <a:lstStyle/>
        <a:p>
          <a:endParaRPr lang="en-US" sz="2000"/>
        </a:p>
      </dgm:t>
    </dgm:pt>
    <dgm:pt modelId="{F40319AC-FAB8-477E-A9B4-5C1F5F766C2E}">
      <dgm:prSet custT="1"/>
      <dgm:spPr/>
      <dgm:t>
        <a:bodyPr/>
        <a:lstStyle/>
        <a:p>
          <a:r>
            <a:rPr lang="en-GB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High level Ministers Workshop in July 2018 recommended cooperation in development of gas Infrastructure and markets</a:t>
          </a:r>
          <a:endParaRPr lang="en-GB" sz="16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E7909-2F11-4AA9-8E7B-75F48CD95A70}" type="parTrans" cxnId="{AC38511C-42DF-454A-BCB4-7AC25CC250A4}">
      <dgm:prSet/>
      <dgm:spPr/>
      <dgm:t>
        <a:bodyPr/>
        <a:lstStyle/>
        <a:p>
          <a:endParaRPr lang="en-US" sz="2000"/>
        </a:p>
      </dgm:t>
    </dgm:pt>
    <dgm:pt modelId="{F4BB25F9-F357-42FB-9042-3B02F93BFE38}" type="sibTrans" cxnId="{AC38511C-42DF-454A-BCB4-7AC25CC250A4}">
      <dgm:prSet/>
      <dgm:spPr/>
      <dgm:t>
        <a:bodyPr/>
        <a:lstStyle/>
        <a:p>
          <a:endParaRPr lang="en-US" sz="2000"/>
        </a:p>
      </dgm:t>
    </dgm:pt>
    <dgm:pt modelId="{29814C15-2F87-4DA3-8F05-9EF00D3A7960}">
      <dgm:prSet custT="1"/>
      <dgm:spPr/>
      <dgm:t>
        <a:bodyPr/>
        <a:lstStyle/>
        <a:p>
          <a:r>
            <a:rPr lang="en-GB" sz="1600" baseline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Finalise RGMP for consideration and approval by Council and subsequent adoption by Summit </a:t>
          </a:r>
          <a:endParaRPr lang="en-GB" sz="1600" baseline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884A3-97CD-490F-97AA-672455D67DB1}" type="parTrans" cxnId="{FAF0A9E2-23A9-4043-8228-27EA18E96CB9}">
      <dgm:prSet/>
      <dgm:spPr/>
      <dgm:t>
        <a:bodyPr/>
        <a:lstStyle/>
        <a:p>
          <a:endParaRPr lang="en-US" sz="2000"/>
        </a:p>
      </dgm:t>
    </dgm:pt>
    <dgm:pt modelId="{F52A675F-7B9C-4D1E-8481-AC1EC9AFD656}" type="sibTrans" cxnId="{FAF0A9E2-23A9-4043-8228-27EA18E96CB9}">
      <dgm:prSet/>
      <dgm:spPr/>
      <dgm:t>
        <a:bodyPr/>
        <a:lstStyle/>
        <a:p>
          <a:endParaRPr lang="en-US" sz="2000"/>
        </a:p>
      </dgm:t>
    </dgm:pt>
    <dgm:pt modelId="{AA6705DE-9B48-4423-9A0C-57BEF56EFB1D}" type="pres">
      <dgm:prSet presAssocID="{C7EFC188-B305-4008-9E56-15D312694D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6F74F6-EAAA-47AF-BD18-CEA40A209400}" type="pres">
      <dgm:prSet presAssocID="{C7EFC188-B305-4008-9E56-15D312694D6A}" presName="arrow" presStyleLbl="bgShp" presStyleIdx="0" presStyleCnt="1" custLinFactNeighborX="-2559" custLinFactNeighborY="166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F190F94-7449-433D-A5F1-F179BC87C231}" type="pres">
      <dgm:prSet presAssocID="{C7EFC188-B305-4008-9E56-15D312694D6A}" presName="arrowDiagram5" presStyleCnt="0"/>
      <dgm:spPr/>
    </dgm:pt>
    <dgm:pt modelId="{17FC5CB1-ABB1-4866-ACFF-3574C1F3B59D}" type="pres">
      <dgm:prSet presAssocID="{FF7A81D9-2857-42BB-85E9-21FE880223B8}" presName="bullet5a" presStyleLbl="node1" presStyleIdx="0" presStyleCnt="5"/>
      <dgm:spPr/>
    </dgm:pt>
    <dgm:pt modelId="{7CF2AC66-1071-4538-A4A5-DC5F16428E53}" type="pres">
      <dgm:prSet presAssocID="{FF7A81D9-2857-42BB-85E9-21FE880223B8}" presName="textBox5a" presStyleLbl="revTx" presStyleIdx="0" presStyleCnt="5" custScaleX="167904" custScaleY="142079" custLinFactY="-40758" custLinFactNeighborX="-6156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52CA-4F20-4AC1-AF36-BD1CF9B6E7B7}" type="pres">
      <dgm:prSet presAssocID="{F40319AC-FAB8-477E-A9B4-5C1F5F766C2E}" presName="bullet5b" presStyleLbl="node1" presStyleIdx="1" presStyleCnt="5"/>
      <dgm:spPr/>
    </dgm:pt>
    <dgm:pt modelId="{D299D417-A990-4D8B-A33D-A65A34198088}" type="pres">
      <dgm:prSet presAssocID="{F40319AC-FAB8-477E-A9B4-5C1F5F766C2E}" presName="textBox5b" presStyleLbl="revTx" presStyleIdx="1" presStyleCnt="5" custScaleX="157172" custScaleY="69470" custLinFactNeighborX="-2102" custLinFactNeighborY="-5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40840-73F4-47B5-8D57-3FE544D35F4D}" type="pres">
      <dgm:prSet presAssocID="{8A8837FE-E49D-4409-AFC6-6DF71F070B07}" presName="bullet5c" presStyleLbl="node1" presStyleIdx="2" presStyleCnt="5"/>
      <dgm:spPr/>
    </dgm:pt>
    <dgm:pt modelId="{1991B6BC-0EBD-449D-9F61-049B251F8BB0}" type="pres">
      <dgm:prSet presAssocID="{8A8837FE-E49D-4409-AFC6-6DF71F070B07}" presName="textBox5c" presStyleLbl="revTx" presStyleIdx="2" presStyleCnt="5" custScaleY="45446" custLinFactNeighborX="-2411" custLinFactNeighborY="-25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DF32-930C-444F-8A91-9A7366CBB5F5}" type="pres">
      <dgm:prSet presAssocID="{43DE90D0-566B-4F0B-8DA7-1E566FC12B4D}" presName="bullet5d" presStyleLbl="node1" presStyleIdx="3" presStyleCnt="5"/>
      <dgm:spPr/>
    </dgm:pt>
    <dgm:pt modelId="{1C268250-49C0-414C-A91C-0E42440D3D70}" type="pres">
      <dgm:prSet presAssocID="{43DE90D0-566B-4F0B-8DA7-1E566FC12B4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B4072-7076-4D9B-AFC3-767622FD5220}" type="pres">
      <dgm:prSet presAssocID="{29814C15-2F87-4DA3-8F05-9EF00D3A7960}" presName="bullet5e" presStyleLbl="node1" presStyleIdx="4" presStyleCnt="5"/>
      <dgm:spPr/>
    </dgm:pt>
    <dgm:pt modelId="{2C33F843-EF6E-47FD-9500-664888245889}" type="pres">
      <dgm:prSet presAssocID="{29814C15-2F87-4DA3-8F05-9EF00D3A796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4EEFD-97DF-473B-ACB8-EEBC35134575}" type="presOf" srcId="{29814C15-2F87-4DA3-8F05-9EF00D3A7960}" destId="{2C33F843-EF6E-47FD-9500-664888245889}" srcOrd="0" destOrd="0" presId="urn:microsoft.com/office/officeart/2005/8/layout/arrow2"/>
    <dgm:cxn modelId="{0AF9FABF-583D-4BEE-9DFC-AF8287007D8D}" srcId="{C7EFC188-B305-4008-9E56-15D312694D6A}" destId="{8A8837FE-E49D-4409-AFC6-6DF71F070B07}" srcOrd="2" destOrd="0" parTransId="{BDC593CC-1BBC-41F9-A2FA-ECA172A59807}" sibTransId="{69C90684-CA88-4E4A-8380-F3E3B223D498}"/>
    <dgm:cxn modelId="{1B71CE68-0242-41AC-B7B7-1AAB7520226D}" type="presOf" srcId="{8A8837FE-E49D-4409-AFC6-6DF71F070B07}" destId="{1991B6BC-0EBD-449D-9F61-049B251F8BB0}" srcOrd="0" destOrd="0" presId="urn:microsoft.com/office/officeart/2005/8/layout/arrow2"/>
    <dgm:cxn modelId="{084AE6BD-50A3-4256-A7AA-51EBF5A9B712}" srcId="{C7EFC188-B305-4008-9E56-15D312694D6A}" destId="{FF7A81D9-2857-42BB-85E9-21FE880223B8}" srcOrd="0" destOrd="0" parTransId="{CC6F173C-AF2F-47B4-B48E-53E6782E9A64}" sibTransId="{D8E278F8-C98A-4ED2-8EDF-2C728F283620}"/>
    <dgm:cxn modelId="{CDF70860-BD3F-402B-BBBB-6338F1F75D4F}" srcId="{C7EFC188-B305-4008-9E56-15D312694D6A}" destId="{43DE90D0-566B-4F0B-8DA7-1E566FC12B4D}" srcOrd="3" destOrd="0" parTransId="{7AEC4632-5170-48E0-A892-3C439AE72ECC}" sibTransId="{368A79E8-0EC8-45D4-A37E-3D3ECAAE1C48}"/>
    <dgm:cxn modelId="{19C5F6E7-8998-42B3-8DE5-0F5D9A482610}" type="presOf" srcId="{43DE90D0-566B-4F0B-8DA7-1E566FC12B4D}" destId="{1C268250-49C0-414C-A91C-0E42440D3D70}" srcOrd="0" destOrd="0" presId="urn:microsoft.com/office/officeart/2005/8/layout/arrow2"/>
    <dgm:cxn modelId="{847CEC12-8C4B-490B-9A73-D8AC96BBAE47}" type="presOf" srcId="{F40319AC-FAB8-477E-A9B4-5C1F5F766C2E}" destId="{D299D417-A990-4D8B-A33D-A65A34198088}" srcOrd="0" destOrd="0" presId="urn:microsoft.com/office/officeart/2005/8/layout/arrow2"/>
    <dgm:cxn modelId="{AC38511C-42DF-454A-BCB4-7AC25CC250A4}" srcId="{C7EFC188-B305-4008-9E56-15D312694D6A}" destId="{F40319AC-FAB8-477E-A9B4-5C1F5F766C2E}" srcOrd="1" destOrd="0" parTransId="{62EE7909-2F11-4AA9-8E7B-75F48CD95A70}" sibTransId="{F4BB25F9-F357-42FB-9042-3B02F93BFE38}"/>
    <dgm:cxn modelId="{5ACEDEDC-8804-4986-ACDF-227153F03C0F}" type="presOf" srcId="{C7EFC188-B305-4008-9E56-15D312694D6A}" destId="{AA6705DE-9B48-4423-9A0C-57BEF56EFB1D}" srcOrd="0" destOrd="0" presId="urn:microsoft.com/office/officeart/2005/8/layout/arrow2"/>
    <dgm:cxn modelId="{A8C20C8F-81AD-451B-837E-DBAF09999520}" type="presOf" srcId="{FF7A81D9-2857-42BB-85E9-21FE880223B8}" destId="{7CF2AC66-1071-4538-A4A5-DC5F16428E53}" srcOrd="0" destOrd="0" presId="urn:microsoft.com/office/officeart/2005/8/layout/arrow2"/>
    <dgm:cxn modelId="{FAF0A9E2-23A9-4043-8228-27EA18E96CB9}" srcId="{C7EFC188-B305-4008-9E56-15D312694D6A}" destId="{29814C15-2F87-4DA3-8F05-9EF00D3A7960}" srcOrd="4" destOrd="0" parTransId="{041884A3-97CD-490F-97AA-672455D67DB1}" sibTransId="{F52A675F-7B9C-4D1E-8481-AC1EC9AFD656}"/>
    <dgm:cxn modelId="{B67E2C1D-6F65-4C62-9497-C2FF5425F399}" type="presParOf" srcId="{AA6705DE-9B48-4423-9A0C-57BEF56EFB1D}" destId="{DC6F74F6-EAAA-47AF-BD18-CEA40A209400}" srcOrd="0" destOrd="0" presId="urn:microsoft.com/office/officeart/2005/8/layout/arrow2"/>
    <dgm:cxn modelId="{E51764C0-C33B-4E6B-8664-17B0D6AF2597}" type="presParOf" srcId="{AA6705DE-9B48-4423-9A0C-57BEF56EFB1D}" destId="{BF190F94-7449-433D-A5F1-F179BC87C231}" srcOrd="1" destOrd="0" presId="urn:microsoft.com/office/officeart/2005/8/layout/arrow2"/>
    <dgm:cxn modelId="{6FCC858A-7B9A-4EF9-A302-E8D414E013B9}" type="presParOf" srcId="{BF190F94-7449-433D-A5F1-F179BC87C231}" destId="{17FC5CB1-ABB1-4866-ACFF-3574C1F3B59D}" srcOrd="0" destOrd="0" presId="urn:microsoft.com/office/officeart/2005/8/layout/arrow2"/>
    <dgm:cxn modelId="{9C40555E-7EA9-4B9D-88A4-504D3BC6EE79}" type="presParOf" srcId="{BF190F94-7449-433D-A5F1-F179BC87C231}" destId="{7CF2AC66-1071-4538-A4A5-DC5F16428E53}" srcOrd="1" destOrd="0" presId="urn:microsoft.com/office/officeart/2005/8/layout/arrow2"/>
    <dgm:cxn modelId="{4F4C5E51-0566-454F-B4DD-6A5A46C9A97D}" type="presParOf" srcId="{BF190F94-7449-433D-A5F1-F179BC87C231}" destId="{5EE952CA-4F20-4AC1-AF36-BD1CF9B6E7B7}" srcOrd="2" destOrd="0" presId="urn:microsoft.com/office/officeart/2005/8/layout/arrow2"/>
    <dgm:cxn modelId="{47502E59-CBFE-4025-9412-496426B901E1}" type="presParOf" srcId="{BF190F94-7449-433D-A5F1-F179BC87C231}" destId="{D299D417-A990-4D8B-A33D-A65A34198088}" srcOrd="3" destOrd="0" presId="urn:microsoft.com/office/officeart/2005/8/layout/arrow2"/>
    <dgm:cxn modelId="{7C3DBBFB-2743-4DA0-8C63-6487D1EBF945}" type="presParOf" srcId="{BF190F94-7449-433D-A5F1-F179BC87C231}" destId="{DDB40840-73F4-47B5-8D57-3FE544D35F4D}" srcOrd="4" destOrd="0" presId="urn:microsoft.com/office/officeart/2005/8/layout/arrow2"/>
    <dgm:cxn modelId="{1DBCB218-16F2-45BE-AA41-AF6949BD48CF}" type="presParOf" srcId="{BF190F94-7449-433D-A5F1-F179BC87C231}" destId="{1991B6BC-0EBD-449D-9F61-049B251F8BB0}" srcOrd="5" destOrd="0" presId="urn:microsoft.com/office/officeart/2005/8/layout/arrow2"/>
    <dgm:cxn modelId="{24020FA2-FE96-4E14-BA60-96EC2B1C64D4}" type="presParOf" srcId="{BF190F94-7449-433D-A5F1-F179BC87C231}" destId="{66A0DF32-930C-444F-8A91-9A7366CBB5F5}" srcOrd="6" destOrd="0" presId="urn:microsoft.com/office/officeart/2005/8/layout/arrow2"/>
    <dgm:cxn modelId="{9F4E9CC6-47A6-47B6-83F6-12A9338F4AF9}" type="presParOf" srcId="{BF190F94-7449-433D-A5F1-F179BC87C231}" destId="{1C268250-49C0-414C-A91C-0E42440D3D70}" srcOrd="7" destOrd="0" presId="urn:microsoft.com/office/officeart/2005/8/layout/arrow2"/>
    <dgm:cxn modelId="{03AF6313-7C41-4425-B11D-33593210B982}" type="presParOf" srcId="{BF190F94-7449-433D-A5F1-F179BC87C231}" destId="{E1EB4072-7076-4D9B-AFC3-767622FD5220}" srcOrd="8" destOrd="0" presId="urn:microsoft.com/office/officeart/2005/8/layout/arrow2"/>
    <dgm:cxn modelId="{501FC70B-BDC7-4175-A8DE-8EE32C15ECFC}" type="presParOf" srcId="{BF190F94-7449-433D-A5F1-F179BC87C231}" destId="{2C33F843-EF6E-47FD-9500-664888245889}" srcOrd="9" destOrd="0" presId="urn:microsoft.com/office/officeart/2005/8/layout/arrow2"/>
  </dgm:cxnLst>
  <dgm:bg/>
  <dgm:whole>
    <a:ln w="31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3C13-C1E2-4118-89DD-B413576D2CCE}">
      <dsp:nvSpPr>
        <dsp:cNvPr id="0" name=""/>
        <dsp:cNvSpPr/>
      </dsp:nvSpPr>
      <dsp:spPr>
        <a:xfrm>
          <a:off x="3841056" y="1983142"/>
          <a:ext cx="117552" cy="362378"/>
        </a:xfrm>
        <a:custGeom>
          <a:avLst/>
          <a:gdLst/>
          <a:ahLst/>
          <a:cxnLst/>
          <a:rect l="0" t="0" r="0" b="0"/>
          <a:pathLst>
            <a:path>
              <a:moveTo>
                <a:pt x="117552" y="0"/>
              </a:moveTo>
              <a:lnTo>
                <a:pt x="117552" y="362378"/>
              </a:lnTo>
              <a:lnTo>
                <a:pt x="0" y="362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332AB-0B04-40B4-9CA0-77516A25D99C}">
      <dsp:nvSpPr>
        <dsp:cNvPr id="0" name=""/>
        <dsp:cNvSpPr/>
      </dsp:nvSpPr>
      <dsp:spPr>
        <a:xfrm>
          <a:off x="7483290" y="3558145"/>
          <a:ext cx="91440" cy="283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690"/>
              </a:lnTo>
              <a:lnTo>
                <a:pt x="51998" y="236690"/>
              </a:lnTo>
              <a:lnTo>
                <a:pt x="51998" y="28390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6455B-A9DF-496C-8E8A-C4C847A74C21}">
      <dsp:nvSpPr>
        <dsp:cNvPr id="0" name=""/>
        <dsp:cNvSpPr/>
      </dsp:nvSpPr>
      <dsp:spPr>
        <a:xfrm>
          <a:off x="3958609" y="1983142"/>
          <a:ext cx="3570401" cy="72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603"/>
              </a:lnTo>
              <a:lnTo>
                <a:pt x="3570401" y="680603"/>
              </a:lnTo>
              <a:lnTo>
                <a:pt x="3570401" y="72786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4C6B1-69E7-4F2B-9153-B7D56142BF6A}">
      <dsp:nvSpPr>
        <dsp:cNvPr id="0" name=""/>
        <dsp:cNvSpPr/>
      </dsp:nvSpPr>
      <dsp:spPr>
        <a:xfrm>
          <a:off x="6491805" y="2950439"/>
          <a:ext cx="91440" cy="367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249"/>
              </a:lnTo>
              <a:lnTo>
                <a:pt x="52389" y="320249"/>
              </a:lnTo>
              <a:lnTo>
                <a:pt x="52389" y="36745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34A61-8E6F-4702-AEDF-EE0700BC3BEC}">
      <dsp:nvSpPr>
        <dsp:cNvPr id="0" name=""/>
        <dsp:cNvSpPr/>
      </dsp:nvSpPr>
      <dsp:spPr>
        <a:xfrm>
          <a:off x="3958609" y="1983142"/>
          <a:ext cx="2578915" cy="74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007"/>
              </a:lnTo>
              <a:lnTo>
                <a:pt x="2578915" y="695007"/>
              </a:lnTo>
              <a:lnTo>
                <a:pt x="2578915" y="74226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11C1E-BEAB-49EC-BF20-491F2D4C577A}">
      <dsp:nvSpPr>
        <dsp:cNvPr id="0" name=""/>
        <dsp:cNvSpPr/>
      </dsp:nvSpPr>
      <dsp:spPr>
        <a:xfrm>
          <a:off x="4733954" y="2925645"/>
          <a:ext cx="391856" cy="324203"/>
        </a:xfrm>
        <a:custGeom>
          <a:avLst/>
          <a:gdLst/>
          <a:ahLst/>
          <a:cxnLst/>
          <a:rect l="0" t="0" r="0" b="0"/>
          <a:pathLst>
            <a:path>
              <a:moveTo>
                <a:pt x="391856" y="0"/>
              </a:moveTo>
              <a:lnTo>
                <a:pt x="391856" y="276947"/>
              </a:lnTo>
              <a:lnTo>
                <a:pt x="0" y="276947"/>
              </a:lnTo>
              <a:lnTo>
                <a:pt x="0" y="32420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B4833-AE59-4D74-83E4-5584696E172A}">
      <dsp:nvSpPr>
        <dsp:cNvPr id="0" name=""/>
        <dsp:cNvSpPr/>
      </dsp:nvSpPr>
      <dsp:spPr>
        <a:xfrm>
          <a:off x="5125811" y="2925645"/>
          <a:ext cx="483960" cy="32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33"/>
              </a:lnTo>
              <a:lnTo>
                <a:pt x="483960" y="280233"/>
              </a:lnTo>
              <a:lnTo>
                <a:pt x="483960" y="32749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47BF0-68FE-4510-863D-00188DA10A71}">
      <dsp:nvSpPr>
        <dsp:cNvPr id="0" name=""/>
        <dsp:cNvSpPr/>
      </dsp:nvSpPr>
      <dsp:spPr>
        <a:xfrm>
          <a:off x="3958609" y="1983142"/>
          <a:ext cx="1167201" cy="71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213"/>
              </a:lnTo>
              <a:lnTo>
                <a:pt x="1167201" y="670213"/>
              </a:lnTo>
              <a:lnTo>
                <a:pt x="1167201" y="7174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2B4B3-00CD-4DBD-90B9-DBEDD909A2DF}">
      <dsp:nvSpPr>
        <dsp:cNvPr id="0" name=""/>
        <dsp:cNvSpPr/>
      </dsp:nvSpPr>
      <dsp:spPr>
        <a:xfrm>
          <a:off x="3816356" y="1983142"/>
          <a:ext cx="142253" cy="777036"/>
        </a:xfrm>
        <a:custGeom>
          <a:avLst/>
          <a:gdLst/>
          <a:ahLst/>
          <a:cxnLst/>
          <a:rect l="0" t="0" r="0" b="0"/>
          <a:pathLst>
            <a:path>
              <a:moveTo>
                <a:pt x="142253" y="0"/>
              </a:moveTo>
              <a:lnTo>
                <a:pt x="142253" y="729779"/>
              </a:lnTo>
              <a:lnTo>
                <a:pt x="0" y="729779"/>
              </a:lnTo>
              <a:lnTo>
                <a:pt x="0" y="777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D0903-CEA8-4C25-9DD5-05E08A361769}">
      <dsp:nvSpPr>
        <dsp:cNvPr id="0" name=""/>
        <dsp:cNvSpPr/>
      </dsp:nvSpPr>
      <dsp:spPr>
        <a:xfrm>
          <a:off x="2384106" y="2986592"/>
          <a:ext cx="557231" cy="22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41"/>
              </a:lnTo>
              <a:lnTo>
                <a:pt x="557231" y="179741"/>
              </a:lnTo>
              <a:lnTo>
                <a:pt x="557231" y="22695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FEE62-822E-49D3-BA66-4E2941D32098}">
      <dsp:nvSpPr>
        <dsp:cNvPr id="0" name=""/>
        <dsp:cNvSpPr/>
      </dsp:nvSpPr>
      <dsp:spPr>
        <a:xfrm>
          <a:off x="1729096" y="2986592"/>
          <a:ext cx="655010" cy="223853"/>
        </a:xfrm>
        <a:custGeom>
          <a:avLst/>
          <a:gdLst/>
          <a:ahLst/>
          <a:cxnLst/>
          <a:rect l="0" t="0" r="0" b="0"/>
          <a:pathLst>
            <a:path>
              <a:moveTo>
                <a:pt x="655010" y="0"/>
              </a:moveTo>
              <a:lnTo>
                <a:pt x="655010" y="176642"/>
              </a:lnTo>
              <a:lnTo>
                <a:pt x="0" y="176642"/>
              </a:lnTo>
              <a:lnTo>
                <a:pt x="0" y="22385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E96E6-EFC9-4AE0-BCCD-23A8137F17C9}">
      <dsp:nvSpPr>
        <dsp:cNvPr id="0" name=""/>
        <dsp:cNvSpPr/>
      </dsp:nvSpPr>
      <dsp:spPr>
        <a:xfrm>
          <a:off x="2384106" y="1983142"/>
          <a:ext cx="1574502" cy="778418"/>
        </a:xfrm>
        <a:custGeom>
          <a:avLst/>
          <a:gdLst/>
          <a:ahLst/>
          <a:cxnLst/>
          <a:rect l="0" t="0" r="0" b="0"/>
          <a:pathLst>
            <a:path>
              <a:moveTo>
                <a:pt x="1574502" y="0"/>
              </a:moveTo>
              <a:lnTo>
                <a:pt x="1574502" y="731161"/>
              </a:lnTo>
              <a:lnTo>
                <a:pt x="0" y="731161"/>
              </a:lnTo>
              <a:lnTo>
                <a:pt x="0" y="778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3E1EF-E531-47D9-A23B-AB56D7C5F8AB}">
      <dsp:nvSpPr>
        <dsp:cNvPr id="0" name=""/>
        <dsp:cNvSpPr/>
      </dsp:nvSpPr>
      <dsp:spPr>
        <a:xfrm>
          <a:off x="661921" y="1983142"/>
          <a:ext cx="3296687" cy="740218"/>
        </a:xfrm>
        <a:custGeom>
          <a:avLst/>
          <a:gdLst/>
          <a:ahLst/>
          <a:cxnLst/>
          <a:rect l="0" t="0" r="0" b="0"/>
          <a:pathLst>
            <a:path>
              <a:moveTo>
                <a:pt x="3296687" y="0"/>
              </a:moveTo>
              <a:lnTo>
                <a:pt x="3296687" y="692962"/>
              </a:lnTo>
              <a:lnTo>
                <a:pt x="0" y="692962"/>
              </a:lnTo>
              <a:lnTo>
                <a:pt x="0" y="740218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1D48-F882-4A33-8D10-19708EEEB586}">
      <dsp:nvSpPr>
        <dsp:cNvPr id="0" name=""/>
        <dsp:cNvSpPr/>
      </dsp:nvSpPr>
      <dsp:spPr>
        <a:xfrm>
          <a:off x="3912889" y="1314886"/>
          <a:ext cx="91440" cy="97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218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2D15-6A47-4D5E-A6D8-05409463E05B}">
      <dsp:nvSpPr>
        <dsp:cNvPr id="0" name=""/>
        <dsp:cNvSpPr/>
      </dsp:nvSpPr>
      <dsp:spPr>
        <a:xfrm>
          <a:off x="3912889" y="623803"/>
          <a:ext cx="91440" cy="196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113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C7048-BF03-4FF8-8BDA-BFD56B26579A}">
      <dsp:nvSpPr>
        <dsp:cNvPr id="0" name=""/>
        <dsp:cNvSpPr/>
      </dsp:nvSpPr>
      <dsp:spPr>
        <a:xfrm>
          <a:off x="3174185" y="3430"/>
          <a:ext cx="1568848" cy="62037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Council of Ministers</a:t>
          </a:r>
        </a:p>
      </dsp:txBody>
      <dsp:txXfrm>
        <a:off x="3174185" y="3430"/>
        <a:ext cx="1568848" cy="620373"/>
      </dsp:txXfrm>
    </dsp:sp>
    <dsp:sp modelId="{6DFA853F-3D53-489D-9696-6360CC476C16}">
      <dsp:nvSpPr>
        <dsp:cNvPr id="0" name=""/>
        <dsp:cNvSpPr/>
      </dsp:nvSpPr>
      <dsp:spPr>
        <a:xfrm>
          <a:off x="2923937" y="819917"/>
          <a:ext cx="2069342" cy="49496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SADC </a:t>
          </a:r>
          <a:r>
            <a:rPr lang="en-US" sz="1400" b="0" kern="1200" dirty="0"/>
            <a:t>Mini</a:t>
          </a:r>
          <a:r>
            <a:rPr lang="en-US" sz="1400" kern="1200" dirty="0"/>
            <a:t>sters Responsible for Energy </a:t>
          </a:r>
        </a:p>
      </dsp:txBody>
      <dsp:txXfrm>
        <a:off x="2923937" y="819917"/>
        <a:ext cx="2069342" cy="494969"/>
      </dsp:txXfrm>
    </dsp:sp>
    <dsp:sp modelId="{6AA05081-5BD7-437E-ABA6-8D407FB4F858}">
      <dsp:nvSpPr>
        <dsp:cNvPr id="0" name=""/>
        <dsp:cNvSpPr/>
      </dsp:nvSpPr>
      <dsp:spPr>
        <a:xfrm>
          <a:off x="2907008" y="1412105"/>
          <a:ext cx="2103201" cy="5710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SADC Energy Ministers Task Force  Energy Projects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907008" y="1412105"/>
        <a:ext cx="2103201" cy="571037"/>
      </dsp:txXfrm>
    </dsp:sp>
    <dsp:sp modelId="{0A3B30B0-95B5-4425-96B9-1F84D47B8757}">
      <dsp:nvSpPr>
        <dsp:cNvPr id="0" name=""/>
        <dsp:cNvSpPr/>
      </dsp:nvSpPr>
      <dsp:spPr>
        <a:xfrm>
          <a:off x="35204" y="2723361"/>
          <a:ext cx="1253434" cy="7699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International Cooperating Partners and Private Sector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204" y="2723361"/>
        <a:ext cx="1253434" cy="769925"/>
      </dsp:txXfrm>
    </dsp:sp>
    <dsp:sp modelId="{1C650B93-B3CD-4AE7-A214-CFACDE126D33}">
      <dsp:nvSpPr>
        <dsp:cNvPr id="0" name=""/>
        <dsp:cNvSpPr/>
      </dsp:nvSpPr>
      <dsp:spPr>
        <a:xfrm>
          <a:off x="2050658" y="2761560"/>
          <a:ext cx="666896" cy="22503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SAPP</a:t>
          </a:r>
        </a:p>
      </dsp:txBody>
      <dsp:txXfrm>
        <a:off x="2050658" y="2761560"/>
        <a:ext cx="666896" cy="225032"/>
      </dsp:txXfrm>
    </dsp:sp>
    <dsp:sp modelId="{F2AF1C9D-DDF1-45CC-8857-820B02DC37C7}">
      <dsp:nvSpPr>
        <dsp:cNvPr id="0" name=""/>
        <dsp:cNvSpPr/>
      </dsp:nvSpPr>
      <dsp:spPr>
        <a:xfrm>
          <a:off x="1299111" y="3210446"/>
          <a:ext cx="859969" cy="101980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Power Projects Teams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(Utilities, IPPs, IPTs </a:t>
          </a:r>
          <a:endParaRPr lang="en-US" sz="1400" kern="1200" dirty="0"/>
        </a:p>
      </dsp:txBody>
      <dsp:txXfrm>
        <a:off x="1299111" y="3210446"/>
        <a:ext cx="859969" cy="1019801"/>
      </dsp:txXfrm>
    </dsp:sp>
    <dsp:sp modelId="{F69036FB-3E6B-480C-B90A-BCB35F9AFA03}">
      <dsp:nvSpPr>
        <dsp:cNvPr id="0" name=""/>
        <dsp:cNvSpPr/>
      </dsp:nvSpPr>
      <dsp:spPr>
        <a:xfrm>
          <a:off x="2487461" y="3213544"/>
          <a:ext cx="907753" cy="99239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Projects Advisory Unit (RE and EE projects)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531774" y="3257857"/>
        <a:ext cx="819127" cy="903770"/>
      </dsp:txXfrm>
    </dsp:sp>
    <dsp:sp modelId="{5358A703-5AE7-4E55-A79A-459536B78371}">
      <dsp:nvSpPr>
        <dsp:cNvPr id="0" name=""/>
        <dsp:cNvSpPr/>
      </dsp:nvSpPr>
      <dsp:spPr>
        <a:xfrm>
          <a:off x="3319311" y="2760179"/>
          <a:ext cx="994089" cy="52379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SACREEE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3344881" y="2785749"/>
        <a:ext cx="942949" cy="472658"/>
      </dsp:txXfrm>
    </dsp:sp>
    <dsp:sp modelId="{D9A843A8-22A7-4C36-B519-EB63C4300E86}">
      <dsp:nvSpPr>
        <dsp:cNvPr id="0" name=""/>
        <dsp:cNvSpPr/>
      </dsp:nvSpPr>
      <dsp:spPr>
        <a:xfrm>
          <a:off x="4792362" y="2700612"/>
          <a:ext cx="666896" cy="22503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REPGA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92362" y="2700612"/>
        <a:ext cx="666896" cy="225032"/>
      </dsp:txXfrm>
    </dsp:sp>
    <dsp:sp modelId="{E234C9B4-B41C-4060-8629-9EC9D861A538}">
      <dsp:nvSpPr>
        <dsp:cNvPr id="0" name=""/>
        <dsp:cNvSpPr/>
      </dsp:nvSpPr>
      <dsp:spPr>
        <a:xfrm>
          <a:off x="5160772" y="3253135"/>
          <a:ext cx="898000" cy="11411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Petroleum and Gas Industry Project Teams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160772" y="3253135"/>
        <a:ext cx="898000" cy="1141150"/>
      </dsp:txXfrm>
    </dsp:sp>
    <dsp:sp modelId="{7DB4BCCD-9FE5-4DF0-B84E-D19E336EC381}">
      <dsp:nvSpPr>
        <dsp:cNvPr id="0" name=""/>
        <dsp:cNvSpPr/>
      </dsp:nvSpPr>
      <dsp:spPr>
        <a:xfrm>
          <a:off x="4388783" y="3249849"/>
          <a:ext cx="690340" cy="1030484"/>
        </a:xfrm>
        <a:prstGeom prst="flowChartAlternateProcess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Biofuels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422482" y="3283548"/>
        <a:ext cx="622942" cy="963086"/>
      </dsp:txXfrm>
    </dsp:sp>
    <dsp:sp modelId="{0023ABC1-D776-4A43-895D-698B2B41FC6E}">
      <dsp:nvSpPr>
        <dsp:cNvPr id="0" name=""/>
        <dsp:cNvSpPr/>
      </dsp:nvSpPr>
      <dsp:spPr>
        <a:xfrm>
          <a:off x="6191949" y="2725407"/>
          <a:ext cx="691150" cy="22503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Coal A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191949" y="2725407"/>
        <a:ext cx="691150" cy="225032"/>
      </dsp:txXfrm>
    </dsp:sp>
    <dsp:sp modelId="{B0C76C94-D9EF-4537-946D-E685524CDA30}">
      <dsp:nvSpPr>
        <dsp:cNvPr id="0" name=""/>
        <dsp:cNvSpPr/>
      </dsp:nvSpPr>
      <dsp:spPr>
        <a:xfrm>
          <a:off x="6179105" y="3317898"/>
          <a:ext cx="730180" cy="93869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Coal Industry Project Teams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179105" y="3317898"/>
        <a:ext cx="730180" cy="938690"/>
      </dsp:txXfrm>
    </dsp:sp>
    <dsp:sp modelId="{F1D38EA7-BF1D-4E16-A740-66846ABBB192}">
      <dsp:nvSpPr>
        <dsp:cNvPr id="0" name=""/>
        <dsp:cNvSpPr/>
      </dsp:nvSpPr>
      <dsp:spPr>
        <a:xfrm>
          <a:off x="6943265" y="2711002"/>
          <a:ext cx="1171490" cy="84714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RERA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(Energy Regulator)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943265" y="2711002"/>
        <a:ext cx="1171490" cy="847142"/>
      </dsp:txXfrm>
    </dsp:sp>
    <dsp:sp modelId="{8AE81B08-BAA0-428C-B9D0-66670F971FA4}">
      <dsp:nvSpPr>
        <dsp:cNvPr id="0" name=""/>
        <dsp:cNvSpPr/>
      </dsp:nvSpPr>
      <dsp:spPr>
        <a:xfrm>
          <a:off x="7012143" y="3842046"/>
          <a:ext cx="1046292" cy="134716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Electricity, Petroleum and Gas, Coal, Renewable Energy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012143" y="3842046"/>
        <a:ext cx="1046292" cy="1347164"/>
      </dsp:txXfrm>
    </dsp:sp>
    <dsp:sp modelId="{EBA113E0-2AEA-4D3A-8B51-641EFCDD6ED7}">
      <dsp:nvSpPr>
        <dsp:cNvPr id="0" name=""/>
        <dsp:cNvSpPr/>
      </dsp:nvSpPr>
      <dsp:spPr>
        <a:xfrm>
          <a:off x="1090379" y="2127923"/>
          <a:ext cx="2750677" cy="43519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SADC I&amp;S  Directorate responsible for Energy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090379" y="2127923"/>
        <a:ext cx="2750677" cy="435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F74F6-EAAA-47AF-BD18-CEA40A209400}">
      <dsp:nvSpPr>
        <dsp:cNvPr id="0" name=""/>
        <dsp:cNvSpPr/>
      </dsp:nvSpPr>
      <dsp:spPr>
        <a:xfrm>
          <a:off x="0" y="75823"/>
          <a:ext cx="8274719" cy="51716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5CB1-ABB1-4866-ACFF-3574C1F3B59D}">
      <dsp:nvSpPr>
        <dsp:cNvPr id="0" name=""/>
        <dsp:cNvSpPr/>
      </dsp:nvSpPr>
      <dsp:spPr>
        <a:xfrm>
          <a:off x="815059" y="3835441"/>
          <a:ext cx="190318" cy="190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2AC66-1071-4538-A4A5-DC5F16428E53}">
      <dsp:nvSpPr>
        <dsp:cNvPr id="0" name=""/>
        <dsp:cNvSpPr/>
      </dsp:nvSpPr>
      <dsp:spPr>
        <a:xfrm>
          <a:off x="0" y="1939092"/>
          <a:ext cx="1820059" cy="174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37</a:t>
          </a:r>
          <a:r>
            <a:rPr lang="en-GB" sz="16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Summit in August 2017 directed the Secretariat to  coordinate inclusion of Gas in the regional energy and promotion of Industrialisation</a:t>
          </a:r>
          <a:endParaRPr lang="en-GB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39092"/>
        <a:ext cx="1820059" cy="1748799"/>
      </dsp:txXfrm>
    </dsp:sp>
    <dsp:sp modelId="{5EE952CA-4F20-4AC1-AF36-BD1CF9B6E7B7}">
      <dsp:nvSpPr>
        <dsp:cNvPr id="0" name=""/>
        <dsp:cNvSpPr/>
      </dsp:nvSpPr>
      <dsp:spPr>
        <a:xfrm>
          <a:off x="1845262" y="2845578"/>
          <a:ext cx="297889" cy="297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9D417-A990-4D8B-A33D-A65A34198088}">
      <dsp:nvSpPr>
        <dsp:cNvPr id="0" name=""/>
        <dsp:cNvSpPr/>
      </dsp:nvSpPr>
      <dsp:spPr>
        <a:xfrm>
          <a:off x="1572675" y="3209787"/>
          <a:ext cx="2158919" cy="1505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High level Ministers Workshop in July 2018 recommended cooperation in development of gas Infrastructure and markets</a:t>
          </a:r>
          <a:endParaRPr lang="en-GB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2675" y="3209787"/>
        <a:ext cx="2158919" cy="1505374"/>
      </dsp:txXfrm>
    </dsp:sp>
    <dsp:sp modelId="{DDB40840-73F4-47B5-8D57-3FE544D35F4D}">
      <dsp:nvSpPr>
        <dsp:cNvPr id="0" name=""/>
        <dsp:cNvSpPr/>
      </dsp:nvSpPr>
      <dsp:spPr>
        <a:xfrm>
          <a:off x="3169217" y="2056377"/>
          <a:ext cx="397186" cy="397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B6BC-0EBD-449D-9F61-049B251F8BB0}">
      <dsp:nvSpPr>
        <dsp:cNvPr id="0" name=""/>
        <dsp:cNvSpPr/>
      </dsp:nvSpPr>
      <dsp:spPr>
        <a:xfrm>
          <a:off x="3329306" y="2306618"/>
          <a:ext cx="1597020" cy="132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RGMP Phase I undertaken to explore availability of Gas in the Region </a:t>
          </a:r>
          <a:endParaRPr lang="en-GB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9306" y="2306618"/>
        <a:ext cx="1597020" cy="1320885"/>
      </dsp:txXfrm>
    </dsp:sp>
    <dsp:sp modelId="{66A0DF32-930C-444F-8A91-9A7366CBB5F5}">
      <dsp:nvSpPr>
        <dsp:cNvPr id="0" name=""/>
        <dsp:cNvSpPr/>
      </dsp:nvSpPr>
      <dsp:spPr>
        <a:xfrm>
          <a:off x="4708315" y="1439910"/>
          <a:ext cx="513032" cy="513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8250-49C0-414C-A91C-0E42440D3D70}">
      <dsp:nvSpPr>
        <dsp:cNvPr id="0" name=""/>
        <dsp:cNvSpPr/>
      </dsp:nvSpPr>
      <dsp:spPr>
        <a:xfrm>
          <a:off x="4964831" y="1696426"/>
          <a:ext cx="1654943" cy="346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84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RGMP Blueprint for infrastructure was developed and approved in Nov 2022</a:t>
          </a:r>
          <a:endParaRPr lang="en-GB" sz="16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4831" y="1696426"/>
        <a:ext cx="1654943" cy="3465038"/>
      </dsp:txXfrm>
    </dsp:sp>
    <dsp:sp modelId="{E1EB4072-7076-4D9B-AFC3-767622FD5220}">
      <dsp:nvSpPr>
        <dsp:cNvPr id="0" name=""/>
        <dsp:cNvSpPr/>
      </dsp:nvSpPr>
      <dsp:spPr>
        <a:xfrm>
          <a:off x="6292923" y="1028243"/>
          <a:ext cx="653702" cy="653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F843-EF6E-47FD-9500-664888245889}">
      <dsp:nvSpPr>
        <dsp:cNvPr id="0" name=""/>
        <dsp:cNvSpPr/>
      </dsp:nvSpPr>
      <dsp:spPr>
        <a:xfrm>
          <a:off x="6619775" y="1355094"/>
          <a:ext cx="1654943" cy="38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3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Finalise RGMP for consideration and approval by Council and subsequent adoption by Summit </a:t>
          </a:r>
          <a:endParaRPr lang="en-GB" sz="1600" kern="1200" baseline="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9775" y="1355094"/>
        <a:ext cx="1654943" cy="380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0.8786</cdr:x>
      <cdr:y>0.81953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65136" y="4563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0.81052</cdr:x>
      <cdr:y>0.94441</cdr:y>
    </cdr:from>
    <cdr:to>
      <cdr:x>1</cdr:x>
      <cdr:y>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104741" y="4785083"/>
          <a:ext cx="1427171" cy="2816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Source: SAPP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AA40-D268-4B41-92F9-0BD2C6C91C79}" type="datetimeFigureOut">
              <a:rPr lang="en-ZW" smtClean="0"/>
              <a:t>15/12/2022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2904-DC9B-492E-91BF-90A2B09CF9B2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484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896938" eaLnBrk="0" hangingPunct="0"/>
            <a:fld id="{57A84EF4-9C54-47EB-9D94-A9BFA8F49697}" type="slidenum">
              <a:rPr lang="en-US" sz="1000" i="1">
                <a:latin typeface="Times New Roman" pitchFamily="18" charset="0"/>
              </a:rPr>
              <a:pPr algn="r" defTabSz="896938" eaLnBrk="0" hangingPunct="0"/>
              <a:t>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lIns="90353" tIns="45177" rIns="90353" bIns="4517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2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3716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4425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2336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20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261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21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29638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22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9949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23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28502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26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7264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82904-DC9B-492E-91BF-90A2B09CF9B2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6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544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586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4495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6559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4302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8023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2904-DC9B-492E-91BF-90A2B09CF9B2}" type="slidenum">
              <a:rPr lang="en-ZW" smtClean="0"/>
              <a:t>16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715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4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78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1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76282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04567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&amp; confidential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3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2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4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5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2588400" y="6425833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5148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79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11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Express Limited Review of job description and the management committee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0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368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85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69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893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3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723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288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049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0246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663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3816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657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6619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6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589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58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87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9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426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43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3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56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0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99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2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1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5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0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793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8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9AE4D82F-B047-469B-AC52-A46321747EA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2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973E-3E40-47A8-A6B1-FCC66E8FCC3F}" type="datetimeFigureOut">
              <a:rPr lang="en-ZA" smtClean="0"/>
              <a:t>2022/12/15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65BC-BA2B-4C48-A7C6-D484A989C4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61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2973E-3E40-47A8-A6B1-FCC66E8FCC3F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D65BC-BA2B-4C48-A7C6-D484A989C42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5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.int/member-stat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0"/>
            <a:ext cx="7886700" cy="5973763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b="1" dirty="0">
                <a:solidFill>
                  <a:srgbClr val="0821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SADC Secretariat- </a:t>
            </a:r>
            <a:br>
              <a:rPr lang="en-ZA" sz="4000" b="1" dirty="0">
                <a:solidFill>
                  <a:srgbClr val="0821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ZA" sz="4000" b="1" dirty="0">
                <a:solidFill>
                  <a:srgbClr val="0821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 </a:t>
            </a:r>
            <a:r>
              <a:rPr lang="en-ZA" sz="4000" b="1" dirty="0" smtClean="0">
                <a:solidFill>
                  <a:srgbClr val="0821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Division</a:t>
            </a:r>
          </a:p>
          <a:p>
            <a:pPr marL="0" indent="0" algn="ctr">
              <a:buNone/>
            </a:pPr>
            <a:endParaRPr lang="en-GB" sz="3200" b="1" dirty="0" smtClean="0">
              <a:solidFill>
                <a:srgbClr val="0821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200" b="1" dirty="0">
              <a:solidFill>
                <a:srgbClr val="0821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0821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 of SADC Regional Gas Master Plan 2023- 2038</a:t>
            </a:r>
            <a:endParaRPr lang="en-GB" sz="2900" b="1" i="1" dirty="0" smtClean="0">
              <a:solidFill>
                <a:srgbClr val="0821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900" b="1" i="1" dirty="0">
              <a:solidFill>
                <a:srgbClr val="0821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b="1" i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 December </a:t>
            </a:r>
            <a:r>
              <a:rPr lang="en-GB" sz="3200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</a:t>
            </a:r>
            <a:r>
              <a:rPr lang="en-ZA" sz="3200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ZA" sz="3200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ZA" sz="3200" i="1" dirty="0" smtClean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1400" b="1" i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Prepared by Moses Ntlamelle</a:t>
            </a:r>
            <a:endParaRPr lang="en-ZA" sz="1800" b="1" dirty="0" smtClean="0">
              <a:solidFill>
                <a:srgbClr val="0821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20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029904"/>
            <a:ext cx="8239225" cy="5755906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endParaRPr lang="en-GB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GB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altLang="en-US" sz="2100" dirty="0" smtClean="0"/>
          </a:p>
          <a:p>
            <a:endParaRPr lang="en-ZA" altLang="en-US" sz="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16" r="24247" b="10470"/>
          <a:stretch/>
        </p:blipFill>
        <p:spPr>
          <a:xfrm>
            <a:off x="1444912" y="1029903"/>
            <a:ext cx="7213013" cy="5207267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67617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Existing and Planned Gas Infrastructure Investments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0004" y="5284269"/>
            <a:ext cx="3522846" cy="875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dirty="0" smtClean="0"/>
              <a:t>Existing and planned Pipelines, gas fields planned LNG facility, terminals and Liquefaction facilities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0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840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Petrochemical Production from Various Input Sources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47537"/>
            <a:ext cx="7995585" cy="4918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152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526" y="208717"/>
            <a:ext cx="7902341" cy="64793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Analysis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on Gas-based </a:t>
            </a:r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Industrialisation: Petrochemicals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2644" y="856647"/>
            <a:ext cx="8239225" cy="550565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techno-economic analysis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production of Methanol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Techno-Economic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Analysis of Ammonia/Urea (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NH3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Techno-Economic Analysis of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GTL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Techno-Economic Analysis for production of Black H</a:t>
            </a:r>
            <a:r>
              <a:rPr lang="en-GB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Blue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Prioritisation of fertiliser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production from natural gas, there will need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consideration government interventions on reduction of cost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gas and capital as well as tax incentives to facilitate the development of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fertiliser production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altLang="en-US" sz="2400" dirty="0" smtClean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32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526" y="208717"/>
            <a:ext cx="7902341" cy="64793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Analysis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of Gas-based </a:t>
            </a:r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Industrialisation: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Heating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32034" y="856647"/>
            <a:ext cx="7709835" cy="55056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Industries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require significant primary heating inputs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Brick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ceramic tile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Mining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metallurgical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Ferrous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Alloys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Manufacturing, Glass, Brewery, Food Processing, and Packaging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Paper, and Pulp.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evident that gas would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play a role in providing a cost-effective energy input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for heating as an enabler for industrialisation by providing alternative source of energy that would increase productivity and competitiveness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industrial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Region.</a:t>
            </a:r>
            <a:endParaRPr lang="en-Z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4162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526" y="208717"/>
            <a:ext cx="7902341" cy="64793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Existing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Hard Gas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Infrastructure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in the Region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2644" y="856647"/>
            <a:ext cx="8239225" cy="550565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Angola-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Liquefaction Facility  and Lobito Gas-to-power;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Mozambique-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Afungi-Nacala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gas Pipeline, 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Nacala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ROMPCO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Temane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Secunda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Regasification Facility in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Maputo (Floating Storage Regasification Unit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Namibia –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 terminal,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Elizabeth Bay, Planned pipeline from Elizabeth Bay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Saldanha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endParaRPr lang="en-GB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 –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ROMPCO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Lilly gas Pipelines, Regasification Facility at Richards Bay (planned for 2024), 3000 MW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planned in IRP, Power plants planned in Richards Bay,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Saldanha Bay;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Tanzania –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from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Mtwara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Dar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Salaam,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Afungi-Mtwara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pipeline and planned Liquefaction facility expected in 2028</a:t>
            </a:r>
          </a:p>
          <a:p>
            <a:pPr marL="0" indent="0" algn="just"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altLang="en-US" sz="2400" dirty="0" smtClean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188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7967"/>
            <a:ext cx="7886700" cy="47053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RGMP - Proposed Gas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Infrastructure Projects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0997" y="850898"/>
            <a:ext cx="7815957" cy="5473700"/>
          </a:xfrm>
          <a:solidFill>
            <a:schemeClr val="accent1"/>
          </a:solidFill>
          <a:ln w="3175">
            <a:solidFill>
              <a:schemeClr val="tx1">
                <a:alpha val="93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ZA" altLang="en-US" sz="2100" dirty="0"/>
          </a:p>
          <a:p>
            <a:endParaRPr lang="en-ZA" alt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27" y="1009716"/>
            <a:ext cx="7622273" cy="5156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9300" y="5670482"/>
            <a:ext cx="1708059" cy="419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SADC Regional Gas Master Plan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Gas Infrastructure Projects Identified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on the Identified Corridors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23493" y="974557"/>
            <a:ext cx="7521262" cy="53396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altLang="en-US" sz="2400" b="1" dirty="0"/>
          </a:p>
          <a:p>
            <a:pPr marL="0" indent="0">
              <a:buNone/>
            </a:pPr>
            <a:endParaRPr lang="en-ZA" altLang="en-US" sz="2400" dirty="0"/>
          </a:p>
          <a:p>
            <a:endParaRPr lang="en-ZA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93" y="974555"/>
            <a:ext cx="7439244" cy="533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0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RGMP Hard Infrastructure Along Corridors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1027" y="974557"/>
            <a:ext cx="7743728" cy="5339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East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Coast to South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Africa Corridor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Floating, Storage and Regasification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Units (</a:t>
            </a:r>
            <a:r>
              <a:rPr lang="en-GB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FSRUs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Matola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&amp; Richards Bay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Port of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Matola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ROMPCO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pipeline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infrastructure from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Beluluane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Motraco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  <a:p>
            <a:pPr marL="457200" lvl="1" indent="0" algn="just"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Afungi</a:t>
            </a: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ZA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Nacala</a:t>
            </a: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-Ndola </a:t>
            </a:r>
            <a:r>
              <a:rPr lang="en-Z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Pipeline from </a:t>
            </a:r>
            <a:r>
              <a:rPr lang="en-ZA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Afungi</a:t>
            </a:r>
            <a:r>
              <a:rPr lang="en-Z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ZA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Nacala</a:t>
            </a:r>
            <a:endParaRPr lang="en-ZA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en-ZA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Z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plants in </a:t>
            </a:r>
            <a:r>
              <a:rPr lang="en-ZA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Afungi</a:t>
            </a:r>
            <a:r>
              <a:rPr lang="en-Z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Nacala</a:t>
            </a:r>
            <a:endParaRPr lang="en-ZA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ZA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ZA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Afungi</a:t>
            </a: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-Dar </a:t>
            </a:r>
            <a:r>
              <a:rPr lang="en-ZA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Z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Salaam-Mombasa </a:t>
            </a:r>
            <a:r>
              <a:rPr lang="en-Z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from </a:t>
            </a:r>
            <a:r>
              <a:rPr lang="en-GB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Afungi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Madimba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from Dar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Salaam to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Mombasa</a:t>
            </a:r>
          </a:p>
        </p:txBody>
      </p:sp>
    </p:spTree>
    <p:extLst>
      <p:ext uri="{BB962C8B-B14F-4D97-AF65-F5344CB8AC3E}">
        <p14:creationId xmlns:p14="http://schemas.microsoft.com/office/powerpoint/2010/main" val="82638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RGMP Hard Infrastructure Along Corridors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1027" y="974557"/>
            <a:ext cx="7743728" cy="53396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Angola/ DRC Corridor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en-GB" alt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Soyo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additional 720 MW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en-GB" alt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Lobito of 1200 MW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infrastructure investment</a:t>
            </a:r>
            <a:endParaRPr lang="en-ZA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Walvis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Bay-Cape Town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Corridor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Elizabeth Bay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infrastructure investment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Oranjemund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Saldanha Bay to Cape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</a:p>
          <a:p>
            <a:pPr marL="0" indent="0" algn="just"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Indian Ocean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Infrastructure: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IEPs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should consider all energy options, including gas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Oceanic Member States are recommended to analyse the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possibility of LNG supply for power, while also investigating the use of LPG.</a:t>
            </a:r>
          </a:p>
        </p:txBody>
      </p:sp>
    </p:spTree>
    <p:extLst>
      <p:ext uri="{BB962C8B-B14F-4D97-AF65-F5344CB8AC3E}">
        <p14:creationId xmlns:p14="http://schemas.microsoft.com/office/powerpoint/2010/main" val="201075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6 Key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Enabling Dimensions to </a:t>
            </a:r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realise the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RGMP Infrastructure Blueprint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1027" y="974557"/>
            <a:ext cx="7743728" cy="5339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Draft Final SADC RGMP identified the following key enablers: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Convergence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take into consideration promotion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regional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integration, security of energy supply, diversification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regional energy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mix, Promotion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industrialisation and emerging energy transition;</a:t>
            </a:r>
          </a:p>
          <a:p>
            <a:pPr algn="just">
              <a:buFont typeface="Wingdings" pitchFamily="2" charset="2"/>
              <a:buChar char="Ø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Enabling Regulatory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a critical role for the energy regulatory institutions at national and regional (RERA) level to protect the consumers while ensuring sustainability of the energy supply industry;</a:t>
            </a:r>
          </a:p>
          <a:p>
            <a:pPr algn="just">
              <a:buFont typeface="Wingdings" pitchFamily="2" charset="2"/>
              <a:buChar char="Ø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Market Development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fair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transparent pricing which addresses national and regional needs and currency risk</a:t>
            </a:r>
          </a:p>
          <a:p>
            <a:pPr algn="just">
              <a:buFont typeface="Wingdings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altLang="en-US" sz="2400" b="1" dirty="0"/>
          </a:p>
          <a:p>
            <a:pPr marL="0" indent="0">
              <a:buNone/>
            </a:pPr>
            <a:endParaRPr lang="en-ZA" altLang="en-US" sz="2400" dirty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63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ChangeArrowheads="1"/>
          </p:cNvSpPr>
          <p:nvPr/>
        </p:nvSpPr>
        <p:spPr bwMode="auto">
          <a:xfrm>
            <a:off x="835860" y="919165"/>
            <a:ext cx="5534526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Overview of SADC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GB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SADC Energy sector Priorities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Reporting </a:t>
            </a: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Regional Power generation Mix</a:t>
            </a:r>
            <a:endParaRPr lang="en-US" sz="2300" b="1" dirty="0" smtClean="0">
              <a:solidFill>
                <a:srgbClr val="0821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RGMP Development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on Gas for Industrialisation</a:t>
            </a:r>
            <a:endParaRPr lang="en-GB" sz="2300" b="1" dirty="0" smtClean="0">
              <a:solidFill>
                <a:srgbClr val="0821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Gas </a:t>
            </a:r>
            <a:r>
              <a:rPr lang="en-US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Infrastructure and Planned Projects</a:t>
            </a:r>
            <a:endParaRPr lang="en-US" sz="2300" b="1" dirty="0">
              <a:solidFill>
                <a:srgbClr val="0821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</a:t>
            </a:r>
            <a:r>
              <a:rPr lang="en-GB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</a:t>
            </a: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RGMP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RERA and Other Organisations RGMP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300" b="1" dirty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</a:t>
            </a:r>
            <a:r>
              <a:rPr lang="en-GB" sz="2300" b="1" dirty="0" smtClean="0">
                <a:solidFill>
                  <a:srgbClr val="0821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en-GB" sz="2300" b="1" dirty="0">
              <a:solidFill>
                <a:srgbClr val="0821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7851" name="Rectangle 11"/>
          <p:cNvSpPr>
            <a:spLocks noChangeArrowheads="1"/>
          </p:cNvSpPr>
          <p:nvPr/>
        </p:nvSpPr>
        <p:spPr bwMode="auto">
          <a:xfrm>
            <a:off x="0" y="179573"/>
            <a:ext cx="9144000" cy="585418"/>
          </a:xfrm>
          <a:prstGeom prst="rect">
            <a:avLst/>
          </a:prstGeom>
          <a:noFill/>
          <a:ln w="57150" cmpd="tri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NZ" sz="3200" b="1" dirty="0">
                <a:solidFill>
                  <a:srgbClr val="1309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Presentation Outline</a:t>
            </a:r>
            <a:endParaRPr lang="en-GB" sz="3200" b="1" dirty="0">
              <a:solidFill>
                <a:srgbClr val="1309D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ooter Placeholder 1"/>
          <p:cNvSpPr txBox="1">
            <a:spLocks noGrp="1"/>
          </p:cNvSpPr>
          <p:nvPr/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fld id="{F3B8B357-83E2-4370-B668-1937B47BC5B8}" type="slidenum">
              <a:rPr lang="en-US" sz="1400">
                <a:latin typeface="Arial Black" pitchFamily="34" charset="0"/>
              </a:rPr>
              <a:pPr eaLnBrk="0" hangingPunct="0"/>
              <a:t>2</a:t>
            </a:fld>
            <a:endParaRPr lang="en-US" sz="14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97" y="2501135"/>
            <a:ext cx="2846001" cy="1766065"/>
          </a:xfrm>
          <a:prstGeom prst="rect">
            <a:avLst/>
          </a:prstGeom>
        </p:spPr>
      </p:pic>
      <p:pic>
        <p:nvPicPr>
          <p:cNvPr id="1026" name="Picture 2" descr="https://energyeducation.ca/wiki/images/4/4b/Surg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4267201"/>
            <a:ext cx="2858703" cy="1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mage result for natural gas pipelines pictures"/>
          <p:cNvSpPr>
            <a:spLocks noChangeAspect="1" noChangeArrowheads="1"/>
          </p:cNvSpPr>
          <p:nvPr/>
        </p:nvSpPr>
        <p:spPr bwMode="auto">
          <a:xfrm>
            <a:off x="155574" y="-144463"/>
            <a:ext cx="1990860" cy="10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92,629 Gas Pipeline Stock Photos, Pictures &amp; Royalty-Fre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837398"/>
            <a:ext cx="2858703" cy="16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7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6 Key </a:t>
            </a:r>
            <a:r>
              <a:rPr lang="en-GB" alt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Enabling Dimensions to realise the RGMP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Vision and Infrastructure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Blueprint cont’d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9272" y="974557"/>
            <a:ext cx="8094845" cy="52529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key enablers: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Capital and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–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for hard infrastructure to be developed through ventures and by enable involvement of the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DFIs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private sector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estimated that 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US$17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billion of investment will be required to develop a regional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economy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the SADC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region; 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Facilitating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gas-based industrialisation through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petrochemicals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promotion of gas-based industrialisation using affordable indigenous resources;</a:t>
            </a:r>
          </a:p>
          <a:p>
            <a:pPr algn="just">
              <a:buFont typeface="Wingdings" pitchFamily="2" charset="2"/>
              <a:buChar char="Ø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a Highly Skilled and Innovative Workforce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enhance Technical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by  Sharing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knowledge and experience</a:t>
            </a:r>
          </a:p>
          <a:p>
            <a:pPr marL="0" indent="0" algn="just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altLang="en-US" sz="2400" b="1" dirty="0"/>
          </a:p>
          <a:p>
            <a:pPr marL="0" indent="0">
              <a:buNone/>
            </a:pPr>
            <a:endParaRPr lang="en-ZA" altLang="en-US" sz="2400" dirty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211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6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Strengthening of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the Regional Gas Institutions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10653" y="974558"/>
            <a:ext cx="7734102" cy="519764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Draft Final SADC RGMP recommended establishment of a Regional Aggregator will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initially be limited to that of a brokerage function but should be expanded upon as the regional market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experience of SAPP in coordination and operation of the competitive electricity markets will critical in exchanging knowledge;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institutionalisation of the Regional Gas and Petroleum Association (</a:t>
            </a:r>
            <a:r>
              <a:rPr lang="en-GB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REPGA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as forum to exchange knowledge and experience on gas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issues; and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Recommended 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a Regional Integration Energy &amp; Gas Infrastructure Fund for the 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RGMP (ring-fenced within the existing facilities hosted by e.g. PPDF hosted by DBSA </a:t>
            </a:r>
            <a:r>
              <a:rPr lang="en-GB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351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Role of Regional Organisations on Implementation of RGMP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9867" y="974558"/>
            <a:ext cx="7757492" cy="519764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SADC Secretariat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expected to coordinate Inter-State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(Regional) Gas Committee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facilitate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cooperation between Member States in the regional gas market and enabling the implementation of the RGMP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RERA in its (current or) future structure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have to: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mplement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rules for participation within the Regional Aggregator and monitor and evaluate compliance with market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rules;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Oversee and regulate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energy trade and facilitate the harmonisation of regulatory policies, legislation, standards, and practices.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forum to mediate disputes over access to facilities relating to cross-border trade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2400" b="1" dirty="0"/>
              <a:t> </a:t>
            </a:r>
          </a:p>
          <a:p>
            <a:pPr marL="0" indent="0">
              <a:buNone/>
            </a:pPr>
            <a:endParaRPr lang="en-ZA" altLang="en-US" sz="2400" dirty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47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943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Role of Regional Organisations on Implementation of RGMP cont’d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2115" y="1176689"/>
            <a:ext cx="7757492" cy="519764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SAPP is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expected to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important role in enabling the RGMP by enhancing the ability of regional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establishing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operationalising an innovative and sustainable financing mechanism for hard and soft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SACREEE to support alignment of RGMP to the regional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renewable energy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ensure that natural gas plays a role in transitioning the region to a zero-carbon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KGRTC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play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significant role in building capacity in the region to develop a regional gas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2400" b="1" dirty="0"/>
              <a:t> </a:t>
            </a:r>
          </a:p>
          <a:p>
            <a:pPr marL="0" indent="0">
              <a:buNone/>
            </a:pPr>
            <a:endParaRPr lang="en-ZA" altLang="en-US" sz="2400" dirty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248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35" y="365127"/>
            <a:ext cx="7779025" cy="638173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Ministerial Decisions Nov. 2022 </a:t>
            </a:r>
            <a:endParaRPr lang="en-ZA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35" y="1003300"/>
            <a:ext cx="7497801" cy="5186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their meeting held on 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04 Nov. 2022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 Kinshasa, DRC Ministers: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noted the outcomes of the validation workshop for the Regional Gas Master Plan Phase II and requested to submit additional comments after undertaking consultations at national level;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 principle, a Regional Gas Master Plan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gas infrastructure investment blueprint and directed the Secretariat to ensure that the final Plan, incorporates comments from Member States; and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Council to endorse the final Regional Gas Master Plan developed as gas infrastructure investment blueprint for the Region.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7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9C9C-4667-4707-B354-FAF06502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202131"/>
            <a:ext cx="8274719" cy="673767"/>
          </a:xfrm>
        </p:spPr>
        <p:txBody>
          <a:bodyPr>
            <a:noAutofit/>
          </a:bodyPr>
          <a:lstStyle/>
          <a:p>
            <a:pPr algn="just"/>
            <a:r>
              <a:rPr lang="en-Z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Progress and Remaining Actions on Development </a:t>
            </a:r>
            <a:r>
              <a:rPr lang="en-Z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RGMP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E2C5D3-351D-4353-B7C6-9FB1EF648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79326"/>
              </p:ext>
            </p:extLst>
          </p:nvPr>
        </p:nvGraphicFramePr>
        <p:xfrm>
          <a:off x="628648" y="800100"/>
          <a:ext cx="8274719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76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6369"/>
            <a:ext cx="7886700" cy="609431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Conclusions and </a:t>
            </a:r>
            <a:r>
              <a:rPr lang="en-GB" altLang="en-US" sz="2800" b="1" u="sng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the Way </a:t>
            </a:r>
            <a: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forward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685801"/>
            <a:ext cx="8178709" cy="5486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utilisation of natural gas a low carbon form of energy will enable transition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an energy sector dominated by fossil fuels to one based on renewable energy sources</a:t>
            </a:r>
          </a:p>
          <a:p>
            <a:pPr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key transitionary fuel, contributing towards reductions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greenhouse gas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emissions while providing </a:t>
            </a:r>
            <a:r>
              <a:rPr lang="en-GB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dispatchable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power cost-effectively and reliably to energy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systems; 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Furthermore, natural gas can facilitate longer term industrialisation as a petrochemical feedstock, and as a reliable and cost-effective industrial heating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recent discoveries 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natural gas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Mozambique, Tanzania, Namibia and South Africa are likely to place the SADC region at the landscape of the global Liquefied Natural Gas (LNG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GB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final RGMP to Council to endorse is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gas infrastructure investment blueprint for the Region</a:t>
            </a:r>
            <a:endParaRPr lang="en-GB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2200" b="1" dirty="0"/>
              <a:t> </a:t>
            </a:r>
          </a:p>
          <a:p>
            <a:pPr marL="0" indent="0">
              <a:buNone/>
            </a:pPr>
            <a:endParaRPr lang="en-ZA" altLang="en-US" sz="2200" dirty="0"/>
          </a:p>
          <a:p>
            <a:endParaRPr lang="en-ZA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9316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EF1C-0529-4862-8803-F2F35C2B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46" y="5178392"/>
            <a:ext cx="7766628" cy="721894"/>
          </a:xfrm>
        </p:spPr>
        <p:txBody>
          <a:bodyPr>
            <a:noAutofit/>
          </a:bodyPr>
          <a:lstStyle/>
          <a:p>
            <a:r>
              <a:rPr lang="en-ZA" sz="3600" b="1" dirty="0" err="1" smtClean="0">
                <a:solidFill>
                  <a:srgbClr val="7030A0"/>
                </a:solidFill>
                <a:latin typeface="Calibri" panose="020F0502020204030204"/>
              </a:rPr>
              <a:t>Moitu</a:t>
            </a:r>
            <a:r>
              <a:rPr lang="en-ZA" sz="3600" b="1" dirty="0" smtClean="0">
                <a:solidFill>
                  <a:srgbClr val="7030A0"/>
                </a:solidFill>
                <a:latin typeface="Calibri" panose="020F0502020204030204"/>
              </a:rPr>
              <a:t> Obrigado – </a:t>
            </a:r>
            <a:r>
              <a:rPr lang="en-ZA" sz="3600" b="1" dirty="0" err="1" smtClean="0">
                <a:solidFill>
                  <a:srgbClr val="7030A0"/>
                </a:solidFill>
                <a:latin typeface="Calibri" panose="020F0502020204030204"/>
              </a:rPr>
              <a:t>Merci</a:t>
            </a:r>
            <a:r>
              <a:rPr lang="en-ZA" sz="3600" b="1" dirty="0" smtClean="0">
                <a:solidFill>
                  <a:srgbClr val="7030A0"/>
                </a:solidFill>
                <a:latin typeface="Calibri" panose="020F0502020204030204"/>
              </a:rPr>
              <a:t> – Thank </a:t>
            </a:r>
            <a:r>
              <a:rPr lang="en-ZA" sz="3600" b="1" dirty="0">
                <a:solidFill>
                  <a:srgbClr val="7030A0"/>
                </a:solidFill>
                <a:latin typeface="Calibri" panose="020F0502020204030204"/>
              </a:rPr>
              <a:t>You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D0AA-0493-4BEF-9D83-8A93B4F1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825626"/>
            <a:ext cx="6991927" cy="26308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1ECD2-A53C-49AA-9B86-4A78EBF7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697238"/>
            <a:ext cx="7646556" cy="4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4338" y="365125"/>
            <a:ext cx="6831012" cy="981075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SADC Member States</a:t>
            </a:r>
            <a:endParaRPr lang="en-ZW" altLang="en-US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53E97-F96A-47D7-BD15-AA2062C683E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48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09" y="1424539"/>
            <a:ext cx="4694238" cy="47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3689" y="1346200"/>
            <a:ext cx="32046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SADC was established as a development coordinating conference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(SADCC)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1980 and transformed into Southern African Development Community (SADC) in 1992.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an inter-governmental organization 16 Southern African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 tooltip="Member States"/>
              </a:rPr>
              <a:t>Member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 tooltip="Member States"/>
              </a:rPr>
              <a:t>States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at August 2017.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Population of close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390 million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7" y="130714"/>
            <a:ext cx="7886700" cy="9171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SADC Energy Sector Plan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Framework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847" y="1256145"/>
            <a:ext cx="7318760" cy="49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8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2727"/>
          </a:xfrm>
        </p:spPr>
        <p:txBody>
          <a:bodyPr/>
          <a:lstStyle/>
          <a:p>
            <a:pPr algn="ctr"/>
            <a:r>
              <a:rPr lang="en-US" altLang="en-US" sz="3200" b="1" kern="0" dirty="0">
                <a:solidFill>
                  <a:srgbClr val="003399"/>
                </a:solidFill>
                <a:latin typeface="Arial"/>
              </a:rPr>
              <a:t>SADC Energy Programme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0000"/>
              <a:buNone/>
              <a:defRPr/>
            </a:pPr>
            <a:r>
              <a:rPr lang="en-ZA" b="1" kern="0" dirty="0">
                <a:solidFill>
                  <a:prstClr val="black"/>
                </a:solidFill>
                <a:latin typeface="Arial"/>
              </a:rPr>
              <a:t>SADC Energy Programme </a:t>
            </a:r>
            <a:r>
              <a:rPr lang="en-ZA" b="1" kern="0" dirty="0" smtClean="0">
                <a:solidFill>
                  <a:prstClr val="black"/>
                </a:solidFill>
                <a:latin typeface="Arial"/>
              </a:rPr>
              <a:t>Objective </a:t>
            </a:r>
            <a:r>
              <a:rPr lang="en-ZA" kern="0" dirty="0">
                <a:solidFill>
                  <a:prstClr val="black"/>
                </a:solidFill>
                <a:latin typeface="Arial"/>
              </a:rPr>
              <a:t>- to facilitate and coordinate and achieve availability of sufficient, reliable, least cost energy services that will assist in the attainment of economic growth, industrialisation and the eradication of poverty whilst ensuring </a:t>
            </a:r>
            <a:r>
              <a:rPr lang="en-ZA" kern="0" dirty="0" smtClean="0">
                <a:solidFill>
                  <a:prstClr val="black"/>
                </a:solidFill>
                <a:latin typeface="Arial"/>
              </a:rPr>
              <a:t>environmentally </a:t>
            </a:r>
            <a:r>
              <a:rPr lang="en-ZA" kern="0" dirty="0">
                <a:solidFill>
                  <a:prstClr val="black"/>
                </a:solidFill>
                <a:latin typeface="Arial"/>
              </a:rPr>
              <a:t>sustainable use of energy resources in the SADC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223264"/>
            <a:ext cx="7886700" cy="10537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Institutions and Decision-Making structure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2429" y="1418842"/>
            <a:ext cx="8094936" cy="48663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altLang="en-US" sz="2700" dirty="0" smtClean="0"/>
          </a:p>
          <a:p>
            <a:endParaRPr lang="en-ZA" altLang="en-US" sz="2700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374006"/>
              </p:ext>
            </p:extLst>
          </p:nvPr>
        </p:nvGraphicFramePr>
        <p:xfrm>
          <a:off x="628649" y="1135117"/>
          <a:ext cx="8170479" cy="524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0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10" y="230373"/>
            <a:ext cx="7789162" cy="990708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Generation by Source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SADC</a:t>
            </a:r>
            <a:endParaRPr lang="en-US" sz="3600" dirty="0"/>
          </a:p>
        </p:txBody>
      </p:sp>
      <p:graphicFrame>
        <p:nvGraphicFramePr>
          <p:cNvPr id="3" name="Chart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20696"/>
              </p:ext>
            </p:extLst>
          </p:nvPr>
        </p:nvGraphicFramePr>
        <p:xfrm>
          <a:off x="1229710" y="1221081"/>
          <a:ext cx="7531912" cy="506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6369"/>
            <a:ext cx="7886700" cy="609431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Background </a:t>
            </a:r>
            <a:r>
              <a:rPr lang="en-GB" altLang="en-US" sz="2800" b="1" u="sng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on Development </a:t>
            </a:r>
            <a:r>
              <a:rPr lang="en-GB" altLang="en-US" sz="2800" b="1" u="sng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of Regional </a:t>
            </a:r>
            <a:r>
              <a:rPr lang="en-GB" altLang="en-US" sz="2800" b="1" u="sng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Gas Master Plan 2023- 2038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6650" y="1176690"/>
            <a:ext cx="7960336" cy="5486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already meets around half of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 Africa energy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needs, but in sub-Saharan Africa,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share of gas in the energy mix is around 5%,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the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lowest in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IEA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Africa Energy Outlook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discoveries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gas in Mozambique, Tanzania, Namibia 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Africa indicate that gas is likely to play a significant role in industrial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growth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supply of reliable electricity</a:t>
            </a:r>
            <a:endParaRPr lang="en-Z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6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7967"/>
            <a:ext cx="7886700" cy="80193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Background on Development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on Regional </a:t>
            </a:r>
            <a:r>
              <a:rPr lang="en-GB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Gas Master Plan 2023- 2038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029904"/>
            <a:ext cx="8239225" cy="575590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Gas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in the region has been produced from a (now depleted) offshore field in South Africa, associated gas in Angola and onshore fields in southern Mozambique and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Tanzania;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Region observed discovery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substantial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gas resources in northern Mozambique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(~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126 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TCF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recoverable in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the Rovuma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Basin) and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Tanzania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(~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57.5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TCF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and lately off the coast of South Africa and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Namibia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37th SADC Summit of the Heads of State and Government held in Pretoria, South Africa in August 2017 thus directed the SADC Secretariat to coordinate and constitute an Inter-State (Regional) Gas Committee to promote the inclusion of gas in the regional energy mix and for industrial development;</a:t>
            </a:r>
          </a:p>
          <a:p>
            <a:pPr marL="457200" indent="-457200" algn="just">
              <a:buFont typeface="+mj-lt"/>
              <a:buAutoNum type="arabicParenR"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altLang="en-US" sz="2400" dirty="0" smtClean="0"/>
          </a:p>
          <a:p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7250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14163</TotalTime>
  <Words>1901</Words>
  <Application>Microsoft Office PowerPoint</Application>
  <PresentationFormat>On-screen Show (4:3)</PresentationFormat>
  <Paragraphs>213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EY_regular_presentation</vt:lpstr>
      <vt:lpstr>8_Office Theme</vt:lpstr>
      <vt:lpstr>1_Office Theme</vt:lpstr>
      <vt:lpstr>PowerPoint Presentation</vt:lpstr>
      <vt:lpstr>PowerPoint Presentation</vt:lpstr>
      <vt:lpstr>SADC Member States</vt:lpstr>
      <vt:lpstr>SADC Energy Sector Plan Conceptual Framework </vt:lpstr>
      <vt:lpstr>SADC Energy Programme </vt:lpstr>
      <vt:lpstr>The Key Institutions and Decision-Making structure</vt:lpstr>
      <vt:lpstr>Power Generation by Source in SADC</vt:lpstr>
      <vt:lpstr> Background on Development of Regional Gas Master Plan 2023- 2038</vt:lpstr>
      <vt:lpstr>Background on Development on Regional Gas Master Plan 2023- 2038</vt:lpstr>
      <vt:lpstr>Existing and Planned Gas Infrastructure Investments </vt:lpstr>
      <vt:lpstr>Petrochemical Production from Various Input Sources </vt:lpstr>
      <vt:lpstr>Analysis on Gas-based Industrialisation: Petrochemicals</vt:lpstr>
      <vt:lpstr>Analysis of Gas-based Industrialisation: Heating </vt:lpstr>
      <vt:lpstr>Existing Hard Gas Infrastructure in the Region</vt:lpstr>
      <vt:lpstr>RGMP - Proposed Gas Infrastructure Projects </vt:lpstr>
      <vt:lpstr>Gas Infrastructure Projects Identified on the Identified Corridors</vt:lpstr>
      <vt:lpstr>RGMP Hard Infrastructure Along Corridors</vt:lpstr>
      <vt:lpstr>RGMP Hard Infrastructure Along Corridors</vt:lpstr>
      <vt:lpstr>6 Key Enabling Dimensions to realise the RGMP Infrastructure Blueprint</vt:lpstr>
      <vt:lpstr>6 Key Enabling Dimensions to realise the RGMP Vision and Infrastructure Blueprint cont’d</vt:lpstr>
      <vt:lpstr>6 Strengthening of the Regional Gas Institutions</vt:lpstr>
      <vt:lpstr>Role of Regional Organisations on Implementation of RGMP</vt:lpstr>
      <vt:lpstr>Role of Regional Organisations on Implementation of RGMP cont’d</vt:lpstr>
      <vt:lpstr>Energy Ministerial Decisions Nov. 2022 </vt:lpstr>
      <vt:lpstr>Summary of Progress and Remaining Actions on Development of RGMP</vt:lpstr>
      <vt:lpstr>Conclusions and the Way forward</vt:lpstr>
      <vt:lpstr>Moitu Obrigado – Merci – 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SADC PRU</dc:creator>
  <cp:lastModifiedBy>Moses Ntlamelle</cp:lastModifiedBy>
  <cp:revision>317</cp:revision>
  <dcterms:created xsi:type="dcterms:W3CDTF">2017-05-23T09:05:39Z</dcterms:created>
  <dcterms:modified xsi:type="dcterms:W3CDTF">2022-12-15T07:27:50Z</dcterms:modified>
</cp:coreProperties>
</file>