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5" r:id="rId5"/>
    <p:sldId id="266" r:id="rId6"/>
    <p:sldId id="267" r:id="rId7"/>
    <p:sldId id="268" r:id="rId8"/>
    <p:sldId id="269" r:id="rId9"/>
    <p:sldId id="271" r:id="rId10"/>
    <p:sldId id="272" r:id="rId11"/>
    <p:sldId id="273" r:id="rId12"/>
    <p:sldId id="264" r:id="rId1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640" userDrawn="1">
          <p15:clr>
            <a:srgbClr val="A4A3A4"/>
          </p15:clr>
        </p15:guide>
        <p15:guide id="4" pos="3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6"/>
      </p:cViewPr>
      <p:guideLst>
        <p:guide orient="horz" pos="2160"/>
        <p:guide pos="3840"/>
        <p:guide orient="horz" pos="640"/>
        <p:guide pos="3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Planilha_do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Planilha_do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523874093040933"/>
          <c:y val="9.7009240529446858E-2"/>
          <c:w val="0.46952274960962509"/>
          <c:h val="0.70428396139351657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rgbClr val="2C8E42"/>
            </a:solidFill>
            <a:ln>
              <a:noFill/>
            </a:ln>
          </c:spPr>
          <c:dPt>
            <c:idx val="0"/>
            <c:bubble3D val="0"/>
            <c:spPr>
              <a:gradFill>
                <a:gsLst>
                  <a:gs pos="1000">
                    <a:schemeClr val="tx1"/>
                  </a:gs>
                  <a:gs pos="99000">
                    <a:schemeClr val="tx1">
                      <a:lumMod val="75000"/>
                    </a:schemeClr>
                  </a:gs>
                </a:gsLst>
                <a:lin ang="4200000" scaled="0"/>
              </a:gra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F2E-44B2-8E49-1276B4E1E776}"/>
              </c:ext>
            </c:extLst>
          </c:dPt>
          <c:dPt>
            <c:idx val="1"/>
            <c:bubble3D val="0"/>
            <c:spPr>
              <a:solidFill>
                <a:srgbClr val="2C8E4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2E-44B2-8E49-1276B4E1E776}"/>
              </c:ext>
            </c:extLst>
          </c:dPt>
          <c:dPt>
            <c:idx val="2"/>
            <c:bubble3D val="0"/>
            <c:spPr>
              <a:solidFill>
                <a:srgbClr val="2C8E4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F2E-44B2-8E49-1276B4E1E776}"/>
              </c:ext>
            </c:extLst>
          </c:dPt>
          <c:dPt>
            <c:idx val="3"/>
            <c:bubble3D val="0"/>
            <c:spPr>
              <a:solidFill>
                <a:srgbClr val="2C8E4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F2E-44B2-8E49-1276B4E1E776}"/>
              </c:ext>
            </c:extLst>
          </c:dPt>
          <c:dPt>
            <c:idx val="4"/>
            <c:bubble3D val="0"/>
            <c:spPr>
              <a:solidFill>
                <a:srgbClr val="2C8E4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F2E-44B2-8E49-1276B4E1E776}"/>
              </c:ext>
            </c:extLst>
          </c:dPt>
          <c:cat>
            <c:numRef>
              <c:f>Feuil1!$A$2:$A$3</c:f>
              <c:numCache>
                <c:formatCode>General</c:formatCode>
                <c:ptCount val="2"/>
              </c:numCache>
            </c:numRef>
          </c:cat>
          <c:val>
            <c:numRef>
              <c:f>Feuil1!$B$2:$B$3</c:f>
              <c:numCache>
                <c:formatCode>General</c:formatCode>
                <c:ptCount val="2"/>
                <c:pt idx="0" formatCode="0%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F2E-44B2-8E49-1276B4E1E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523874093040933"/>
          <c:y val="9.7009240529446858E-2"/>
          <c:w val="0.46952274960962509"/>
          <c:h val="0.70428396139351657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">
                    <a:schemeClr val="accent1"/>
                  </a:gs>
                  <a:gs pos="99000">
                    <a:srgbClr val="FFA900"/>
                  </a:gs>
                </a:gsLst>
                <a:lin ang="42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599-4A2B-B32E-0F801604043A}"/>
              </c:ext>
            </c:extLst>
          </c:dPt>
          <c:dPt>
            <c:idx val="1"/>
            <c:bubble3D val="0"/>
            <c:spPr>
              <a:gradFill>
                <a:gsLst>
                  <a:gs pos="1000">
                    <a:schemeClr val="accent2"/>
                  </a:gs>
                  <a:gs pos="99000">
                    <a:srgbClr val="7BBD00"/>
                  </a:gs>
                </a:gsLst>
                <a:lin ang="42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599-4A2B-B32E-0F801604043A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599-4A2B-B32E-0F801604043A}"/>
              </c:ext>
            </c:extLst>
          </c:dPt>
          <c:dPt>
            <c:idx val="3"/>
            <c:bubble3D val="0"/>
            <c:spPr>
              <a:solidFill>
                <a:schemeClr val="accent5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599-4A2B-B32E-0F801604043A}"/>
              </c:ext>
            </c:extLst>
          </c:dPt>
          <c:cat>
            <c:numRef>
              <c:f>Feuil1!$A$2:$A$3</c:f>
              <c:numCache>
                <c:formatCode>General</c:formatCode>
                <c:ptCount val="2"/>
              </c:numCache>
            </c:numRef>
          </c:cat>
          <c:val>
            <c:numRef>
              <c:f>Feuil1!$B$2:$B$3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599-4A2B-B32E-0F80160404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7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523874093040933"/>
          <c:y val="9.7009240529446858E-2"/>
          <c:w val="0.46952274960962509"/>
          <c:h val="0.70428396139351657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">
                    <a:schemeClr val="accent1"/>
                  </a:gs>
                  <a:gs pos="99000">
                    <a:srgbClr val="FFA900"/>
                  </a:gs>
                </a:gsLst>
                <a:lin ang="42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A1-4830-ABF7-3BAD71E1DE03}"/>
              </c:ext>
            </c:extLst>
          </c:dPt>
          <c:dPt>
            <c:idx val="1"/>
            <c:bubble3D val="0"/>
            <c:spPr>
              <a:gradFill>
                <a:gsLst>
                  <a:gs pos="1000">
                    <a:schemeClr val="accent2"/>
                  </a:gs>
                  <a:gs pos="99000">
                    <a:srgbClr val="7BBD00"/>
                  </a:gs>
                </a:gsLst>
                <a:lin ang="42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A1-4830-ABF7-3BAD71E1DE03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7A1-4830-ABF7-3BAD71E1DE03}"/>
              </c:ext>
            </c:extLst>
          </c:dPt>
          <c:dPt>
            <c:idx val="3"/>
            <c:bubble3D val="0"/>
            <c:spPr>
              <a:solidFill>
                <a:schemeClr val="accent5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7A1-4830-ABF7-3BAD71E1DE03}"/>
              </c:ext>
            </c:extLst>
          </c:dPt>
          <c:cat>
            <c:numRef>
              <c:f>Feuil1!$A$2:$A$3</c:f>
              <c:numCache>
                <c:formatCode>General</c:formatCode>
                <c:ptCount val="2"/>
              </c:numCache>
            </c:numRef>
          </c:cat>
          <c:val>
            <c:numRef>
              <c:f>Feuil1!$B$2:$B$3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7A1-4830-ABF7-3BAD71E1D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7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15/12/2022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7893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15/12/2022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358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15/12/2022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051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15/12/2022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184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15/12/2022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717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15/12/2022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1169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15/12/2022</a:t>
            </a:fld>
            <a:endParaRPr lang="pt-PT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1830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15/12/2022</a:t>
            </a:fld>
            <a:endParaRPr lang="pt-PT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376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15/12/2022</a:t>
            </a:fld>
            <a:endParaRPr lang="pt-PT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906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15/12/2022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2778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15/12/2022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043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84F70-8476-43B6-9199-300477C7B8CA}" type="datetimeFigureOut">
              <a:rPr lang="pt-PT" smtClean="0"/>
              <a:t>15/12/2022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227C1-848D-43FB-A953-22823F9DB0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231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4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4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chart" Target="../charts/chart2.xm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chart" Target="../charts/chart1.xml"/><Relationship Id="rId2" Type="http://schemas.openxmlformats.org/officeDocument/2006/relationships/image" Target="../media/image14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19" Type="http://schemas.openxmlformats.org/officeDocument/2006/relationships/chart" Target="../charts/chart3.xm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4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2.png"/><Relationship Id="rId3" Type="http://schemas.openxmlformats.org/officeDocument/2006/relationships/image" Target="../media/image2.jpeg"/><Relationship Id="rId21" Type="http://schemas.openxmlformats.org/officeDocument/2006/relationships/image" Target="../media/image25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22.svg"/><Relationship Id="rId2" Type="http://schemas.openxmlformats.org/officeDocument/2006/relationships/image" Target="../media/image14.png"/><Relationship Id="rId16" Type="http://schemas.openxmlformats.org/officeDocument/2006/relationships/image" Target="../media/image21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19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993653"/>
            <a:ext cx="12192000" cy="174399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495" y="993653"/>
            <a:ext cx="3742007" cy="1743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4" y="185037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697255" y="399378"/>
            <a:ext cx="341664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sz="11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sz="11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sz="1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Instituto Regulador dos Serviços de Electricidade e de Água</a:t>
            </a:r>
            <a:endParaRPr lang="pt-PT" sz="14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195753" y="2925981"/>
            <a:ext cx="1018501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solidFill>
                  <a:schemeClr val="accent2"/>
                </a:solidFill>
              </a:rPr>
              <a:t>Conferência Anual da RERA/RERA Annual Conference</a:t>
            </a:r>
          </a:p>
          <a:p>
            <a:pPr algn="ctr"/>
            <a:r>
              <a:rPr lang="pt-PT" sz="2800" b="1" dirty="0">
                <a:solidFill>
                  <a:srgbClr val="00B0F0"/>
                </a:solidFill>
              </a:rPr>
              <a:t>Transição para Energias Limpas e Renováveis</a:t>
            </a:r>
          </a:p>
          <a:p>
            <a:pPr algn="ctr"/>
            <a:r>
              <a:rPr lang="en-US" sz="2800" b="1" dirty="0">
                <a:solidFill>
                  <a:srgbClr val="00B0F0"/>
                </a:solidFill>
              </a:rPr>
              <a:t>(Transition to Clean and Renewable Energy)</a:t>
            </a:r>
            <a:endParaRPr lang="pt-PT" sz="2800" b="1" dirty="0">
              <a:solidFill>
                <a:srgbClr val="00B0F0"/>
              </a:solidFill>
            </a:endParaRPr>
          </a:p>
          <a:p>
            <a:pPr algn="ctr"/>
            <a:r>
              <a:rPr lang="pt-PT" b="1" dirty="0">
                <a:solidFill>
                  <a:schemeClr val="accent2"/>
                </a:solidFill>
              </a:rPr>
              <a:t>Palmeiras Suites Hotel, 14 – 15 December 2022, Luanda - Angola</a:t>
            </a:r>
          </a:p>
        </p:txBody>
      </p:sp>
      <p:cxnSp>
        <p:nvCxnSpPr>
          <p:cNvPr id="19" name="Conector reto 18"/>
          <p:cNvCxnSpPr/>
          <p:nvPr/>
        </p:nvCxnSpPr>
        <p:spPr>
          <a:xfrm flipV="1">
            <a:off x="0" y="5988478"/>
            <a:ext cx="12192000" cy="2813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026" name="Picture 2" descr="Membros – REL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3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12297" y="5992837"/>
            <a:ext cx="12192000" cy="28135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" name="Retângulo 22"/>
          <p:cNvSpPr/>
          <p:nvPr/>
        </p:nvSpPr>
        <p:spPr>
          <a:xfrm>
            <a:off x="0" y="1"/>
            <a:ext cx="12192000" cy="81592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575" y="116165"/>
            <a:ext cx="1304925" cy="583595"/>
          </a:xfrm>
          <a:prstGeom prst="rect">
            <a:avLst/>
          </a:prstGeom>
        </p:spPr>
      </p:pic>
      <p:pic>
        <p:nvPicPr>
          <p:cNvPr id="27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15" y="99153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9689881" y="40796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34321" y="101403"/>
            <a:ext cx="47011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accent2"/>
                </a:solidFill>
              </a:rPr>
              <a:t>Conferência Anual da RERA</a:t>
            </a:r>
          </a:p>
          <a:p>
            <a:pPr algn="ctr"/>
            <a:r>
              <a:rPr lang="pt-PT" b="1" dirty="0">
                <a:solidFill>
                  <a:schemeClr val="accent1"/>
                </a:solidFill>
              </a:rPr>
              <a:t>Transição para as Energias Limpas e Renováveis</a:t>
            </a:r>
          </a:p>
        </p:txBody>
      </p:sp>
      <p:pic>
        <p:nvPicPr>
          <p:cNvPr id="18" name="Picture 2" descr="Membros – REL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  <p:pic>
        <p:nvPicPr>
          <p:cNvPr id="39" name="Image 11">
            <a:extLst>
              <a:ext uri="{FF2B5EF4-FFF2-40B4-BE49-F238E27FC236}">
                <a16:creationId xmlns:a16="http://schemas.microsoft.com/office/drawing/2014/main" xmlns="" id="{24C208C9-0EC8-4AAE-BAB8-88684658E24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5976" y="-69037"/>
            <a:ext cx="1206440" cy="953998"/>
          </a:xfrm>
          <a:prstGeom prst="rect">
            <a:avLst/>
          </a:prstGeom>
          <a:ln>
            <a:noFill/>
          </a:ln>
        </p:spPr>
      </p:pic>
      <p:sp>
        <p:nvSpPr>
          <p:cNvPr id="38" name="Titre 4">
            <a:extLst>
              <a:ext uri="{FF2B5EF4-FFF2-40B4-BE49-F238E27FC236}">
                <a16:creationId xmlns:a16="http://schemas.microsoft.com/office/drawing/2014/main" xmlns="" id="{4BED2055-1281-4FF2-95EC-584565B22C03}"/>
              </a:ext>
            </a:extLst>
          </p:cNvPr>
          <p:cNvSpPr txBox="1">
            <a:spLocks/>
          </p:cNvSpPr>
          <p:nvPr/>
        </p:nvSpPr>
        <p:spPr>
          <a:xfrm>
            <a:off x="550918" y="1016097"/>
            <a:ext cx="11268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dirty="0" err="1">
                <a:ln>
                  <a:noFill/>
                </a:ln>
                <a:gradFill flip="none" rotWithShape="1">
                  <a:gsLst>
                    <a:gs pos="82000">
                      <a:srgbClr val="6BCB27"/>
                    </a:gs>
                    <a:gs pos="65000">
                      <a:srgbClr val="00A0D5"/>
                    </a:gs>
                    <a:gs pos="0">
                      <a:srgbClr val="FF8022"/>
                    </a:gs>
                    <a:gs pos="9000">
                      <a:srgbClr val="FF3B26"/>
                    </a:gs>
                    <a:gs pos="37000">
                      <a:srgbClr val="0059F3"/>
                    </a:gs>
                    <a:gs pos="22000">
                      <a:srgbClr val="AE37B3"/>
                    </a:gs>
                    <a:gs pos="51000">
                      <a:srgbClr val="0073F3"/>
                    </a:gs>
                    <a:gs pos="100000">
                      <a:srgbClr val="FFB81E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Quilemba</a:t>
            </a:r>
            <a:r>
              <a:rPr kumimoji="0" lang="en-US" sz="2800" b="0" i="0" u="none" strike="noStrike" kern="1200" cap="none" spc="0" normalizeH="0" baseline="0" dirty="0">
                <a:ln>
                  <a:noFill/>
                </a:ln>
                <a:gradFill flip="none" rotWithShape="1">
                  <a:gsLst>
                    <a:gs pos="82000">
                      <a:srgbClr val="6BCB27"/>
                    </a:gs>
                    <a:gs pos="65000">
                      <a:srgbClr val="00A0D5"/>
                    </a:gs>
                    <a:gs pos="0">
                      <a:srgbClr val="FF8022"/>
                    </a:gs>
                    <a:gs pos="9000">
                      <a:srgbClr val="FF3B26"/>
                    </a:gs>
                    <a:gs pos="37000">
                      <a:srgbClr val="0059F3"/>
                    </a:gs>
                    <a:gs pos="22000">
                      <a:srgbClr val="AE37B3"/>
                    </a:gs>
                    <a:gs pos="51000">
                      <a:srgbClr val="0073F3"/>
                    </a:gs>
                    <a:gs pos="100000">
                      <a:srgbClr val="FFB81E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Solar project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-90" dirty="0">
                <a:gradFill flip="none" rotWithShape="1">
                  <a:gsLst>
                    <a:gs pos="0">
                      <a:srgbClr val="00AAFF"/>
                    </a:gs>
                    <a:gs pos="99000">
                      <a:srgbClr val="4632FF"/>
                    </a:gs>
                  </a:gsLst>
                  <a:lin ang="0" scaled="1"/>
                  <a:tileRect/>
                </a:gradFill>
                <a:latin typeface="Arial Rounded MT Bold" panose="020F0704030504030204" pitchFamily="34" charset="77"/>
                <a:ea typeface="Roboto Light" panose="02000000000000000000" pitchFamily="2" charset="0"/>
                <a:cs typeface="+mn-cs"/>
              </a:rPr>
              <a:t>Project milestones</a:t>
            </a: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kumimoji="0" lang="en-US" sz="2800" b="0" i="0" u="none" strike="noStrike" kern="120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F9D4BA5-2203-41B9-AF25-98DA88BF84F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13566" y="1907189"/>
            <a:ext cx="10232606" cy="409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4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12297" y="5992837"/>
            <a:ext cx="12192000" cy="28135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" name="Retângulo 22"/>
          <p:cNvSpPr/>
          <p:nvPr/>
        </p:nvSpPr>
        <p:spPr>
          <a:xfrm>
            <a:off x="0" y="1"/>
            <a:ext cx="12192000" cy="81592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575" y="116165"/>
            <a:ext cx="1304925" cy="583595"/>
          </a:xfrm>
          <a:prstGeom prst="rect">
            <a:avLst/>
          </a:prstGeom>
        </p:spPr>
      </p:pic>
      <p:pic>
        <p:nvPicPr>
          <p:cNvPr id="27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15" y="99153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9689881" y="40796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34321" y="101403"/>
            <a:ext cx="47011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accent2"/>
                </a:solidFill>
              </a:rPr>
              <a:t>Conferência Anual da RERA</a:t>
            </a:r>
          </a:p>
          <a:p>
            <a:pPr algn="ctr"/>
            <a:r>
              <a:rPr lang="pt-PT" b="1" dirty="0">
                <a:solidFill>
                  <a:schemeClr val="accent1"/>
                </a:solidFill>
              </a:rPr>
              <a:t>Transição para as Energias Limpas e Renováveis</a:t>
            </a:r>
          </a:p>
        </p:txBody>
      </p:sp>
      <p:pic>
        <p:nvPicPr>
          <p:cNvPr id="18" name="Picture 2" descr="Membros – REL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  <p:pic>
        <p:nvPicPr>
          <p:cNvPr id="39" name="Image 11">
            <a:extLst>
              <a:ext uri="{FF2B5EF4-FFF2-40B4-BE49-F238E27FC236}">
                <a16:creationId xmlns:a16="http://schemas.microsoft.com/office/drawing/2014/main" xmlns="" id="{24C208C9-0EC8-4AAE-BAB8-88684658E24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5976" y="-69037"/>
            <a:ext cx="1206440" cy="953998"/>
          </a:xfrm>
          <a:prstGeom prst="rect">
            <a:avLst/>
          </a:prstGeom>
          <a:ln>
            <a:noFill/>
          </a:ln>
        </p:spPr>
      </p:pic>
      <p:sp>
        <p:nvSpPr>
          <p:cNvPr id="38" name="Titre 4">
            <a:extLst>
              <a:ext uri="{FF2B5EF4-FFF2-40B4-BE49-F238E27FC236}">
                <a16:creationId xmlns:a16="http://schemas.microsoft.com/office/drawing/2014/main" xmlns="" id="{4BED2055-1281-4FF2-95EC-584565B22C03}"/>
              </a:ext>
            </a:extLst>
          </p:cNvPr>
          <p:cNvSpPr txBox="1">
            <a:spLocks/>
          </p:cNvSpPr>
          <p:nvPr/>
        </p:nvSpPr>
        <p:spPr>
          <a:xfrm>
            <a:off x="550918" y="1016097"/>
            <a:ext cx="11268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dirty="0" err="1">
                <a:ln>
                  <a:noFill/>
                </a:ln>
                <a:gradFill flip="none" rotWithShape="1">
                  <a:gsLst>
                    <a:gs pos="82000">
                      <a:srgbClr val="6BCB27"/>
                    </a:gs>
                    <a:gs pos="65000">
                      <a:srgbClr val="00A0D5"/>
                    </a:gs>
                    <a:gs pos="0">
                      <a:srgbClr val="FF8022"/>
                    </a:gs>
                    <a:gs pos="9000">
                      <a:srgbClr val="FF3B26"/>
                    </a:gs>
                    <a:gs pos="37000">
                      <a:srgbClr val="0059F3"/>
                    </a:gs>
                    <a:gs pos="22000">
                      <a:srgbClr val="AE37B3"/>
                    </a:gs>
                    <a:gs pos="51000">
                      <a:srgbClr val="0073F3"/>
                    </a:gs>
                    <a:gs pos="100000">
                      <a:srgbClr val="FFB81E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Quilemba</a:t>
            </a:r>
            <a:r>
              <a:rPr kumimoji="0" lang="en-US" sz="2800" b="0" i="0" u="none" strike="noStrike" kern="1200" cap="none" spc="0" normalizeH="0" baseline="0" dirty="0">
                <a:ln>
                  <a:noFill/>
                </a:ln>
                <a:gradFill flip="none" rotWithShape="1">
                  <a:gsLst>
                    <a:gs pos="82000">
                      <a:srgbClr val="6BCB27"/>
                    </a:gs>
                    <a:gs pos="65000">
                      <a:srgbClr val="00A0D5"/>
                    </a:gs>
                    <a:gs pos="0">
                      <a:srgbClr val="FF8022"/>
                    </a:gs>
                    <a:gs pos="9000">
                      <a:srgbClr val="FF3B26"/>
                    </a:gs>
                    <a:gs pos="37000">
                      <a:srgbClr val="0059F3"/>
                    </a:gs>
                    <a:gs pos="22000">
                      <a:srgbClr val="AE37B3"/>
                    </a:gs>
                    <a:gs pos="51000">
                      <a:srgbClr val="0073F3"/>
                    </a:gs>
                    <a:gs pos="100000">
                      <a:srgbClr val="FFB81E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Solar project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-90" dirty="0">
                <a:gradFill flip="none" rotWithShape="1">
                  <a:gsLst>
                    <a:gs pos="0">
                      <a:srgbClr val="00AAFF"/>
                    </a:gs>
                    <a:gs pos="99000">
                      <a:srgbClr val="4632FF"/>
                    </a:gs>
                  </a:gsLst>
                  <a:lin ang="0" scaled="1"/>
                  <a:tileRect/>
                </a:gradFill>
                <a:latin typeface="Arial Rounded MT Bold" panose="020F0704030504030204" pitchFamily="34" charset="77"/>
                <a:ea typeface="Roboto Light" panose="02000000000000000000" pitchFamily="2" charset="0"/>
                <a:cs typeface="+mn-cs"/>
              </a:rPr>
              <a:t>Main figures</a:t>
            </a:r>
            <a:endParaRPr kumimoji="0" lang="en-US" sz="2800" b="0" i="0" u="none" strike="noStrike" kern="120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8A7FEB2-AB56-41DF-8AD6-F4F68391945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373941" y="1997776"/>
            <a:ext cx="7775852" cy="3915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686726E-BF51-4A97-B942-EB4BDEBA619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34647" y="1276142"/>
            <a:ext cx="5206435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21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12297" y="5992837"/>
            <a:ext cx="12192000" cy="28135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" name="Retângulo 22"/>
          <p:cNvSpPr/>
          <p:nvPr/>
        </p:nvSpPr>
        <p:spPr>
          <a:xfrm>
            <a:off x="0" y="1"/>
            <a:ext cx="12192000" cy="81592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575" y="116165"/>
            <a:ext cx="1304925" cy="583595"/>
          </a:xfrm>
          <a:prstGeom prst="rect">
            <a:avLst/>
          </a:prstGeom>
        </p:spPr>
      </p:pic>
      <p:pic>
        <p:nvPicPr>
          <p:cNvPr id="27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15" y="99153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9689881" y="40796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34321" y="101403"/>
            <a:ext cx="47011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accent2"/>
                </a:solidFill>
              </a:rPr>
              <a:t>Conferência Anual da RERA</a:t>
            </a:r>
          </a:p>
          <a:p>
            <a:pPr algn="ctr"/>
            <a:r>
              <a:rPr lang="pt-PT" b="1" dirty="0">
                <a:solidFill>
                  <a:schemeClr val="accent1"/>
                </a:solidFill>
              </a:rPr>
              <a:t>Transição para as Energias Limpas e Renováveis</a:t>
            </a:r>
          </a:p>
        </p:txBody>
      </p:sp>
      <p:sp>
        <p:nvSpPr>
          <p:cNvPr id="18" name="Rectangle 2051">
            <a:extLst>
              <a:ext uri="{FF2B5EF4-FFF2-40B4-BE49-F238E27FC236}">
                <a16:creationId xmlns:a16="http://schemas.microsoft.com/office/drawing/2014/main" xmlns="" id="{D8374B27-14A0-7D47-84AB-5965A2C5D517}"/>
              </a:ext>
            </a:extLst>
          </p:cNvPr>
          <p:cNvSpPr txBox="1">
            <a:spLocks noChangeArrowheads="1"/>
          </p:cNvSpPr>
          <p:nvPr/>
        </p:nvSpPr>
        <p:spPr>
          <a:xfrm>
            <a:off x="1777604" y="2012678"/>
            <a:ext cx="8964612" cy="2308966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2075" tIns="46038" rIns="92075" bIns="46038" anchor="ctr" anchorCtr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marR="0" indent="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E46C0A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indent="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E46C0A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indent="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E46C0A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indent="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E46C0A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indent="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E46C0A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indent="45720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E46C0A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indent="91440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E46C0A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indent="137160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E46C0A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indent="182880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E46C0A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hangingPunct="1"/>
            <a:r>
              <a:rPr lang="en-US" sz="3600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Thank You</a:t>
            </a:r>
            <a:br>
              <a:rPr lang="en-US" sz="3600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Obrigado</a:t>
            </a:r>
            <a:br>
              <a:rPr lang="en-US" sz="3600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Merci Beaucoup</a:t>
            </a:r>
            <a:br>
              <a:rPr lang="en-US" sz="3600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Asante Sana</a:t>
            </a:r>
            <a:endParaRPr lang="en-US" sz="2400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8" name="Picture 2" descr="Membros – REL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  <p:pic>
        <p:nvPicPr>
          <p:cNvPr id="25" name="Image 11">
            <a:extLst>
              <a:ext uri="{FF2B5EF4-FFF2-40B4-BE49-F238E27FC236}">
                <a16:creationId xmlns:a16="http://schemas.microsoft.com/office/drawing/2014/main" xmlns="" id="{58EBB175-F2C0-4FF9-9E5C-500BE74ECC0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5976" y="-69037"/>
            <a:ext cx="1206440" cy="95399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881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12297" y="5992837"/>
            <a:ext cx="12192000" cy="28135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" name="Retângulo 22"/>
          <p:cNvSpPr/>
          <p:nvPr/>
        </p:nvSpPr>
        <p:spPr>
          <a:xfrm>
            <a:off x="0" y="1"/>
            <a:ext cx="12192000" cy="81592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575" y="116165"/>
            <a:ext cx="1304925" cy="583595"/>
          </a:xfrm>
          <a:prstGeom prst="rect">
            <a:avLst/>
          </a:prstGeom>
        </p:spPr>
      </p:pic>
      <p:pic>
        <p:nvPicPr>
          <p:cNvPr id="27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15" y="99153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9689881" y="40796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34321" y="101403"/>
            <a:ext cx="47011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accent2"/>
                </a:solidFill>
              </a:rPr>
              <a:t>Conferência Anual da RERA</a:t>
            </a:r>
          </a:p>
          <a:p>
            <a:pPr algn="ctr"/>
            <a:r>
              <a:rPr lang="pt-PT" b="1" dirty="0">
                <a:solidFill>
                  <a:schemeClr val="accent1"/>
                </a:solidFill>
              </a:rPr>
              <a:t>Transição para as Energias Limpas e Renováveis</a:t>
            </a:r>
          </a:p>
        </p:txBody>
      </p:sp>
      <p:pic>
        <p:nvPicPr>
          <p:cNvPr id="18" name="Picture 2" descr="Membros – REL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  <p:pic>
        <p:nvPicPr>
          <p:cNvPr id="39" name="Image 11">
            <a:extLst>
              <a:ext uri="{FF2B5EF4-FFF2-40B4-BE49-F238E27FC236}">
                <a16:creationId xmlns:a16="http://schemas.microsoft.com/office/drawing/2014/main" xmlns="" id="{3A3F8DAC-7756-4E0F-930F-009907187D5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0032" y="1020944"/>
            <a:ext cx="3131760" cy="2476453"/>
          </a:xfrm>
          <a:prstGeom prst="rect">
            <a:avLst/>
          </a:prstGeom>
          <a:ln>
            <a:noFill/>
          </a:ln>
        </p:spPr>
      </p:pic>
      <p:sp>
        <p:nvSpPr>
          <p:cNvPr id="41" name="Titre 1">
            <a:extLst>
              <a:ext uri="{FF2B5EF4-FFF2-40B4-BE49-F238E27FC236}">
                <a16:creationId xmlns:a16="http://schemas.microsoft.com/office/drawing/2014/main" xmlns="" id="{54D78CE7-AD6A-4BF9-A8E9-5AA6F10E0032}"/>
              </a:ext>
            </a:extLst>
          </p:cNvPr>
          <p:cNvSpPr txBox="1">
            <a:spLocks/>
          </p:cNvSpPr>
          <p:nvPr/>
        </p:nvSpPr>
        <p:spPr>
          <a:xfrm>
            <a:off x="487790" y="2765117"/>
            <a:ext cx="5284076" cy="19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9B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Experience as an Independent Power Producer (IPP) 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009BFF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44" name="Sous-titre 2">
            <a:extLst>
              <a:ext uri="{FF2B5EF4-FFF2-40B4-BE49-F238E27FC236}">
                <a16:creationId xmlns:a16="http://schemas.microsoft.com/office/drawing/2014/main" xmlns="" id="{11BFE2AF-7AA0-4E1A-88BC-0573EBC510CB}"/>
              </a:ext>
            </a:extLst>
          </p:cNvPr>
          <p:cNvSpPr txBox="1">
            <a:spLocks/>
          </p:cNvSpPr>
          <p:nvPr/>
        </p:nvSpPr>
        <p:spPr>
          <a:xfrm>
            <a:off x="487790" y="4838409"/>
            <a:ext cx="5400000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tabLst/>
              <a:defRPr sz="2700" b="1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700" b="1" i="0" u="none" strike="noStrike" kern="1200" cap="none" spc="0" normalizeH="0" baseline="0" noProof="0">
                <a:ln>
                  <a:noFill/>
                </a:ln>
                <a:solidFill>
                  <a:srgbClr val="7098A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Gonçalo Anacoreta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700" b="1" i="0" u="none" strike="noStrike" kern="1200" cap="none" spc="0" normalizeH="0" baseline="0" noProof="0" dirty="0">
              <a:ln>
                <a:noFill/>
              </a:ln>
              <a:solidFill>
                <a:srgbClr val="7098A7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Espace réservé du texte 7">
            <a:extLst>
              <a:ext uri="{FF2B5EF4-FFF2-40B4-BE49-F238E27FC236}">
                <a16:creationId xmlns:a16="http://schemas.microsoft.com/office/drawing/2014/main" xmlns="" id="{D50B173F-88BE-42EF-A06F-1E71BC250417}"/>
              </a:ext>
            </a:extLst>
          </p:cNvPr>
          <p:cNvSpPr txBox="1">
            <a:spLocks/>
          </p:cNvSpPr>
          <p:nvPr/>
        </p:nvSpPr>
        <p:spPr>
          <a:xfrm>
            <a:off x="487790" y="5435802"/>
            <a:ext cx="5400000" cy="72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tabLst/>
              <a:defRPr sz="2000" b="1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80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4150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4150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tabLst/>
              <a:defRPr sz="12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098A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Luanda, December 2022</a:t>
            </a:r>
          </a:p>
        </p:txBody>
      </p:sp>
    </p:spTree>
    <p:extLst>
      <p:ext uri="{BB962C8B-B14F-4D97-AF65-F5344CB8AC3E}">
        <p14:creationId xmlns:p14="http://schemas.microsoft.com/office/powerpoint/2010/main" val="507966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12297" y="5992837"/>
            <a:ext cx="12192000" cy="28135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" name="Retângulo 22"/>
          <p:cNvSpPr/>
          <p:nvPr/>
        </p:nvSpPr>
        <p:spPr>
          <a:xfrm>
            <a:off x="0" y="1"/>
            <a:ext cx="12192000" cy="81592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575" y="116165"/>
            <a:ext cx="1304925" cy="583595"/>
          </a:xfrm>
          <a:prstGeom prst="rect">
            <a:avLst/>
          </a:prstGeom>
        </p:spPr>
      </p:pic>
      <p:pic>
        <p:nvPicPr>
          <p:cNvPr id="27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15" y="99153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9689881" y="40796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34321" y="101403"/>
            <a:ext cx="47011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accent2"/>
                </a:solidFill>
              </a:rPr>
              <a:t>Conferência Anual da RERA</a:t>
            </a:r>
          </a:p>
          <a:p>
            <a:pPr algn="ctr"/>
            <a:r>
              <a:rPr lang="pt-PT" b="1" dirty="0">
                <a:solidFill>
                  <a:schemeClr val="accent1"/>
                </a:solidFill>
              </a:rPr>
              <a:t>Transição para as Energias Limpas e Renováveis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460373" y="1368334"/>
            <a:ext cx="1881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Foto/Picture 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6385731" y="989986"/>
            <a:ext cx="2292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Biografia/Biography 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3193365" y="1723826"/>
            <a:ext cx="7821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Nome/</a:t>
            </a:r>
            <a:r>
              <a:rPr lang="pt-PT" dirty="0" err="1"/>
              <a:t>Name</a:t>
            </a:r>
            <a:r>
              <a:rPr lang="pt-PT" dirty="0"/>
              <a:t>: Gonçalo Anacoreta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3193365" y="2329698"/>
            <a:ext cx="8356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Empresa/</a:t>
            </a:r>
            <a:r>
              <a:rPr lang="pt-PT" dirty="0" err="1"/>
              <a:t>company</a:t>
            </a:r>
            <a:r>
              <a:rPr lang="pt-PT" dirty="0"/>
              <a:t>: TotalEnergies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3193365" y="3085006"/>
            <a:ext cx="8356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Posição/</a:t>
            </a:r>
            <a:r>
              <a:rPr lang="pt-PT" dirty="0" err="1"/>
              <a:t>Position</a:t>
            </a:r>
            <a:r>
              <a:rPr lang="pt-PT" dirty="0"/>
              <a:t>: </a:t>
            </a:r>
            <a:r>
              <a:rPr lang="pt-PT" dirty="0" err="1"/>
              <a:t>Renewables</a:t>
            </a:r>
            <a:r>
              <a:rPr lang="pt-PT" dirty="0"/>
              <a:t> Business </a:t>
            </a:r>
            <a:r>
              <a:rPr lang="pt-PT" dirty="0" err="1"/>
              <a:t>Development</a:t>
            </a:r>
            <a:endParaRPr lang="pt-PT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3193365" y="3808901"/>
            <a:ext cx="367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Trajectória Profissional/Career Path:</a:t>
            </a:r>
          </a:p>
        </p:txBody>
      </p:sp>
      <p:pic>
        <p:nvPicPr>
          <p:cNvPr id="28" name="Picture 2" descr="Membros – REL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44" name="Imagem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45" name="Imagem 4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  <p:pic>
        <p:nvPicPr>
          <p:cNvPr id="3" name="Picture 2" descr="A picture containing person, person, wall, suit&#10;&#10;Description automatically generated">
            <a:extLst>
              <a:ext uri="{FF2B5EF4-FFF2-40B4-BE49-F238E27FC236}">
                <a16:creationId xmlns:a16="http://schemas.microsoft.com/office/drawing/2014/main" xmlns="" id="{BED4884A-5AB1-43A2-B9AF-C94102F50A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25" y="1842562"/>
            <a:ext cx="1392508" cy="1814122"/>
          </a:xfrm>
          <a:prstGeom prst="rect">
            <a:avLst/>
          </a:prstGeom>
        </p:spPr>
      </p:pic>
      <p:pic>
        <p:nvPicPr>
          <p:cNvPr id="47" name="Image 11">
            <a:extLst>
              <a:ext uri="{FF2B5EF4-FFF2-40B4-BE49-F238E27FC236}">
                <a16:creationId xmlns:a16="http://schemas.microsoft.com/office/drawing/2014/main" xmlns="" id="{5A86DDF5-9BD2-44A3-B06F-06A268F667C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5976" y="-69037"/>
            <a:ext cx="1206440" cy="95399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1404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12297" y="5992837"/>
            <a:ext cx="12192000" cy="28135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" name="Retângulo 22"/>
          <p:cNvSpPr/>
          <p:nvPr/>
        </p:nvSpPr>
        <p:spPr>
          <a:xfrm>
            <a:off x="0" y="1"/>
            <a:ext cx="12192000" cy="81592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575" y="116165"/>
            <a:ext cx="1304925" cy="583595"/>
          </a:xfrm>
          <a:prstGeom prst="rect">
            <a:avLst/>
          </a:prstGeom>
        </p:spPr>
      </p:pic>
      <p:pic>
        <p:nvPicPr>
          <p:cNvPr id="27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15" y="99153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9689881" y="40796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34321" y="101403"/>
            <a:ext cx="47011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accent2"/>
                </a:solidFill>
              </a:rPr>
              <a:t>Conferência Anual da RERA</a:t>
            </a:r>
          </a:p>
          <a:p>
            <a:pPr algn="ctr"/>
            <a:r>
              <a:rPr lang="pt-PT" b="1" dirty="0">
                <a:solidFill>
                  <a:schemeClr val="accent1"/>
                </a:solidFill>
              </a:rPr>
              <a:t>Transição para as Energias Limpas e Renováveis</a:t>
            </a:r>
          </a:p>
        </p:txBody>
      </p:sp>
      <p:pic>
        <p:nvPicPr>
          <p:cNvPr id="18" name="Picture 2" descr="Membros – REL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  <p:sp>
        <p:nvSpPr>
          <p:cNvPr id="25" name="ZoneTexte 8">
            <a:extLst>
              <a:ext uri="{FF2B5EF4-FFF2-40B4-BE49-F238E27FC236}">
                <a16:creationId xmlns:a16="http://schemas.microsoft.com/office/drawing/2014/main" xmlns="" id="{790AB7BB-8980-429F-8861-6D143B305FBE}"/>
              </a:ext>
            </a:extLst>
          </p:cNvPr>
          <p:cNvSpPr txBox="1"/>
          <p:nvPr/>
        </p:nvSpPr>
        <p:spPr>
          <a:xfrm>
            <a:off x="550863" y="1950459"/>
            <a:ext cx="2490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dirty="0">
                <a:gradFill flip="none" rotWithShape="1">
                  <a:gsLst>
                    <a:gs pos="82000">
                      <a:srgbClr val="6BCB27"/>
                    </a:gs>
                    <a:gs pos="65000">
                      <a:srgbClr val="00A0D5"/>
                    </a:gs>
                    <a:gs pos="0">
                      <a:srgbClr val="FF8022"/>
                    </a:gs>
                    <a:gs pos="9000">
                      <a:srgbClr val="FF3B26"/>
                    </a:gs>
                    <a:gs pos="37000">
                      <a:srgbClr val="0059F3"/>
                    </a:gs>
                    <a:gs pos="22000">
                      <a:srgbClr val="AE37B3"/>
                    </a:gs>
                    <a:gs pos="51000">
                      <a:srgbClr val="0073F3"/>
                    </a:gs>
                    <a:gs pos="100000">
                      <a:srgbClr val="FFB81E"/>
                    </a:gs>
                  </a:gsLst>
                  <a:lin ang="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7D373E0-4036-4E01-9132-E49FE2CC22C6}"/>
              </a:ext>
            </a:extLst>
          </p:cNvPr>
          <p:cNvSpPr txBox="1"/>
          <p:nvPr/>
        </p:nvSpPr>
        <p:spPr>
          <a:xfrm>
            <a:off x="554199" y="2596790"/>
            <a:ext cx="4213956" cy="2528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spc="-90" dirty="0">
                <a:gradFill flip="none" rotWithShape="1">
                  <a:gsLst>
                    <a:gs pos="0">
                      <a:srgbClr val="00AAFF"/>
                    </a:gs>
                    <a:gs pos="99000">
                      <a:srgbClr val="4632FF"/>
                    </a:gs>
                  </a:gsLst>
                  <a:lin ang="0" scaled="1"/>
                  <a:tileRect/>
                </a:gradFill>
                <a:latin typeface="Arial Rounded MT Bold" panose="020F0704030504030204" pitchFamily="34" charset="77"/>
                <a:ea typeface="Roboto Light" panose="02000000000000000000" pitchFamily="2" charset="0"/>
              </a:rPr>
              <a:t>TotalEnergies challenges worldwide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spc="-90" dirty="0">
                <a:gradFill flip="none" rotWithShape="1">
                  <a:gsLst>
                    <a:gs pos="0">
                      <a:srgbClr val="00AAFF"/>
                    </a:gs>
                    <a:gs pos="99000">
                      <a:srgbClr val="4632FF"/>
                    </a:gs>
                  </a:gsLst>
                  <a:lin ang="0" scaled="1"/>
                  <a:tileRect/>
                </a:gradFill>
                <a:latin typeface="Arial Rounded MT Bold" panose="020F0704030504030204" pitchFamily="34" charset="77"/>
                <a:ea typeface="Roboto Light" panose="02000000000000000000" pitchFamily="2" charset="0"/>
              </a:rPr>
              <a:t>TotalEnergies presence in Africa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spc="-90" dirty="0">
                <a:gradFill flip="none" rotWithShape="1">
                  <a:gsLst>
                    <a:gs pos="0">
                      <a:srgbClr val="00AAFF"/>
                    </a:gs>
                    <a:gs pos="99000">
                      <a:srgbClr val="4632FF"/>
                    </a:gs>
                  </a:gsLst>
                  <a:lin ang="0" scaled="1"/>
                  <a:tileRect/>
                </a:gradFill>
                <a:latin typeface="Arial Rounded MT Bold" panose="020F0704030504030204" pitchFamily="34" charset="77"/>
                <a:ea typeface="Roboto Light" panose="02000000000000000000" pitchFamily="2" charset="0"/>
              </a:rPr>
              <a:t>The renewables goals and approach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spc="-90" dirty="0">
                <a:gradFill flip="none" rotWithShape="1">
                  <a:gsLst>
                    <a:gs pos="0">
                      <a:srgbClr val="00AAFF"/>
                    </a:gs>
                    <a:gs pos="99000">
                      <a:srgbClr val="4632FF"/>
                    </a:gs>
                  </a:gsLst>
                  <a:lin ang="0" scaled="1"/>
                  <a:tileRect/>
                </a:gradFill>
                <a:latin typeface="Arial Rounded MT Bold" panose="020F0704030504030204" pitchFamily="34" charset="77"/>
                <a:ea typeface="Roboto Light" panose="02000000000000000000" pitchFamily="2" charset="0"/>
              </a:rPr>
              <a:t>The Africa portfolio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spc="-90" dirty="0">
                <a:gradFill flip="none" rotWithShape="1">
                  <a:gsLst>
                    <a:gs pos="0">
                      <a:srgbClr val="00AAFF"/>
                    </a:gs>
                    <a:gs pos="99000">
                      <a:srgbClr val="4632FF"/>
                    </a:gs>
                  </a:gsLst>
                  <a:lin ang="0" scaled="1"/>
                  <a:tileRect/>
                </a:gradFill>
                <a:latin typeface="Arial Rounded MT Bold" panose="020F0704030504030204" pitchFamily="34" charset="77"/>
                <a:ea typeface="Roboto Light" panose="02000000000000000000" pitchFamily="2" charset="0"/>
              </a:rPr>
              <a:t>The </a:t>
            </a:r>
            <a:r>
              <a:rPr lang="en-US" sz="1600" spc="-90" dirty="0" err="1">
                <a:gradFill flip="none" rotWithShape="1">
                  <a:gsLst>
                    <a:gs pos="0">
                      <a:srgbClr val="00AAFF"/>
                    </a:gs>
                    <a:gs pos="99000">
                      <a:srgbClr val="4632FF"/>
                    </a:gs>
                  </a:gsLst>
                  <a:lin ang="0" scaled="1"/>
                  <a:tileRect/>
                </a:gradFill>
                <a:latin typeface="Arial Rounded MT Bold" panose="020F0704030504030204" pitchFamily="34" charset="77"/>
                <a:ea typeface="Roboto Light" panose="02000000000000000000" pitchFamily="2" charset="0"/>
              </a:rPr>
              <a:t>Quilemba</a:t>
            </a:r>
            <a:r>
              <a:rPr lang="en-US" sz="1600" spc="-90" dirty="0">
                <a:gradFill flip="none" rotWithShape="1">
                  <a:gsLst>
                    <a:gs pos="0">
                      <a:srgbClr val="00AAFF"/>
                    </a:gs>
                    <a:gs pos="99000">
                      <a:srgbClr val="4632FF"/>
                    </a:gs>
                  </a:gsLst>
                  <a:lin ang="0" scaled="1"/>
                  <a:tileRect/>
                </a:gradFill>
                <a:latin typeface="Arial Rounded MT Bold" panose="020F0704030504030204" pitchFamily="34" charset="77"/>
                <a:ea typeface="Roboto Light" panose="02000000000000000000" pitchFamily="2" charset="0"/>
              </a:rPr>
              <a:t> project</a:t>
            </a:r>
            <a:endParaRPr lang="pt-PT" sz="1600" spc="-90" dirty="0">
              <a:gradFill flip="none" rotWithShape="1">
                <a:gsLst>
                  <a:gs pos="0">
                    <a:srgbClr val="00AAFF"/>
                  </a:gs>
                  <a:gs pos="99000">
                    <a:srgbClr val="4632FF"/>
                  </a:gs>
                </a:gsLst>
                <a:lin ang="0" scaled="1"/>
                <a:tileRect/>
              </a:gradFill>
              <a:latin typeface="Arial Rounded MT Bold" panose="020F0704030504030204" pitchFamily="34" charset="77"/>
              <a:ea typeface="Roboto Light" panose="02000000000000000000" pitchFamily="2" charset="0"/>
            </a:endParaRPr>
          </a:p>
        </p:txBody>
      </p:sp>
      <p:pic>
        <p:nvPicPr>
          <p:cNvPr id="39" name="Image 11">
            <a:extLst>
              <a:ext uri="{FF2B5EF4-FFF2-40B4-BE49-F238E27FC236}">
                <a16:creationId xmlns:a16="http://schemas.microsoft.com/office/drawing/2014/main" xmlns="" id="{24C208C9-0EC8-4AAE-BAB8-88684658E24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5976" y="-69037"/>
            <a:ext cx="1206440" cy="95399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0391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12297" y="5992837"/>
            <a:ext cx="12192000" cy="28135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" name="Retângulo 22"/>
          <p:cNvSpPr/>
          <p:nvPr/>
        </p:nvSpPr>
        <p:spPr>
          <a:xfrm>
            <a:off x="0" y="1"/>
            <a:ext cx="12192000" cy="81592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575" y="116165"/>
            <a:ext cx="1304925" cy="583595"/>
          </a:xfrm>
          <a:prstGeom prst="rect">
            <a:avLst/>
          </a:prstGeom>
        </p:spPr>
      </p:pic>
      <p:pic>
        <p:nvPicPr>
          <p:cNvPr id="27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15" y="99153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9689881" y="40796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34321" y="101403"/>
            <a:ext cx="47011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accent2"/>
                </a:solidFill>
              </a:rPr>
              <a:t>Conferência Anual da RERA</a:t>
            </a:r>
          </a:p>
          <a:p>
            <a:pPr algn="ctr"/>
            <a:r>
              <a:rPr lang="pt-PT" b="1" dirty="0">
                <a:solidFill>
                  <a:schemeClr val="accent1"/>
                </a:solidFill>
              </a:rPr>
              <a:t>Transição para as Energias Limpas e Renováveis</a:t>
            </a:r>
          </a:p>
        </p:txBody>
      </p:sp>
      <p:pic>
        <p:nvPicPr>
          <p:cNvPr id="18" name="Picture 2" descr="Membros – REL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  <p:pic>
        <p:nvPicPr>
          <p:cNvPr id="39" name="Image 11">
            <a:extLst>
              <a:ext uri="{FF2B5EF4-FFF2-40B4-BE49-F238E27FC236}">
                <a16:creationId xmlns:a16="http://schemas.microsoft.com/office/drawing/2014/main" xmlns="" id="{24C208C9-0EC8-4AAE-BAB8-88684658E24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5976" y="-69037"/>
            <a:ext cx="1206440" cy="953998"/>
          </a:xfrm>
          <a:prstGeom prst="rect">
            <a:avLst/>
          </a:prstGeom>
          <a:ln>
            <a:noFill/>
          </a:ln>
        </p:spPr>
      </p:pic>
      <p:sp>
        <p:nvSpPr>
          <p:cNvPr id="43" name="Espace réservé du texte 1">
            <a:extLst>
              <a:ext uri="{FF2B5EF4-FFF2-40B4-BE49-F238E27FC236}">
                <a16:creationId xmlns:a16="http://schemas.microsoft.com/office/drawing/2014/main" xmlns="" id="{B0AD8D65-D97D-41A8-8266-3C0D3674FB90}"/>
              </a:ext>
            </a:extLst>
          </p:cNvPr>
          <p:cNvSpPr txBox="1">
            <a:spLocks/>
          </p:cNvSpPr>
          <p:nvPr/>
        </p:nvSpPr>
        <p:spPr>
          <a:xfrm>
            <a:off x="550863" y="1008675"/>
            <a:ext cx="9437340" cy="8020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400" b="0" i="0" kern="1200">
                <a:gradFill flip="none" rotWithShape="1">
                  <a:gsLst>
                    <a:gs pos="82000">
                      <a:srgbClr val="6BCB27"/>
                    </a:gs>
                    <a:gs pos="65000">
                      <a:srgbClr val="00A0D5"/>
                    </a:gs>
                    <a:gs pos="0">
                      <a:srgbClr val="FF8022"/>
                    </a:gs>
                    <a:gs pos="9000">
                      <a:srgbClr val="FF3B26"/>
                    </a:gs>
                    <a:gs pos="37000">
                      <a:srgbClr val="0059F3"/>
                    </a:gs>
                    <a:gs pos="22000">
                      <a:srgbClr val="AE37B3"/>
                    </a:gs>
                    <a:gs pos="51000">
                      <a:srgbClr val="0073F3"/>
                    </a:gs>
                    <a:gs pos="100000">
                      <a:srgbClr val="FFB81E"/>
                    </a:gs>
                  </a:gsLst>
                  <a:lin ang="0" scaled="1"/>
                  <a:tileRect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82000">
                      <a:srgbClr val="6BCB27"/>
                    </a:gs>
                    <a:gs pos="65000">
                      <a:srgbClr val="00A0D5"/>
                    </a:gs>
                    <a:gs pos="0">
                      <a:srgbClr val="FF8022"/>
                    </a:gs>
                    <a:gs pos="9000">
                      <a:srgbClr val="FF3B26"/>
                    </a:gs>
                    <a:gs pos="37000">
                      <a:srgbClr val="0059F3"/>
                    </a:gs>
                    <a:gs pos="22000">
                      <a:srgbClr val="AE37B3"/>
                    </a:gs>
                    <a:gs pos="51000">
                      <a:srgbClr val="0073F3"/>
                    </a:gs>
                    <a:gs pos="100000">
                      <a:srgbClr val="FFB81E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is reinventing itself, so are we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82000">
                    <a:srgbClr val="6BCB27"/>
                  </a:gs>
                  <a:gs pos="65000">
                    <a:srgbClr val="00A0D5"/>
                  </a:gs>
                  <a:gs pos="0">
                    <a:srgbClr val="FF8022"/>
                  </a:gs>
                  <a:gs pos="9000">
                    <a:srgbClr val="FF3B26"/>
                  </a:gs>
                  <a:gs pos="37000">
                    <a:srgbClr val="0059F3"/>
                  </a:gs>
                  <a:gs pos="22000">
                    <a:srgbClr val="AE37B3"/>
                  </a:gs>
                  <a:gs pos="51000">
                    <a:srgbClr val="0073F3"/>
                  </a:gs>
                  <a:gs pos="100000">
                    <a:srgbClr val="FFB81E"/>
                  </a:gs>
                </a:gsLst>
                <a:lin ang="0" scaled="1"/>
                <a:tileRect/>
              </a:gra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xmlns="" id="{4202D09C-AA64-476A-8B7E-64133B31C7AA}"/>
              </a:ext>
            </a:extLst>
          </p:cNvPr>
          <p:cNvSpPr txBox="1">
            <a:spLocks/>
          </p:cNvSpPr>
          <p:nvPr/>
        </p:nvSpPr>
        <p:spPr>
          <a:xfrm>
            <a:off x="566903" y="1534307"/>
            <a:ext cx="9356164" cy="651480"/>
          </a:xfrm>
          <a:prstGeom prst="rect">
            <a:avLst/>
          </a:prstGeom>
        </p:spPr>
        <p:txBody>
          <a:bodyPr vert="horz" lIns="0" tIns="0" rIns="0" bIns="4680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TotalEnergies’ purpose is to supply more affordable, more available and cleaner energy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as many people as possible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3746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D8F1977-8349-4A44-BA47-FB4ED4E5A8E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46495" y="2003360"/>
            <a:ext cx="9022080" cy="384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15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12297" y="5992837"/>
            <a:ext cx="12192000" cy="28135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" name="Retângulo 22"/>
          <p:cNvSpPr/>
          <p:nvPr/>
        </p:nvSpPr>
        <p:spPr>
          <a:xfrm>
            <a:off x="0" y="1"/>
            <a:ext cx="12192000" cy="81592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575" y="116165"/>
            <a:ext cx="1304925" cy="583595"/>
          </a:xfrm>
          <a:prstGeom prst="rect">
            <a:avLst/>
          </a:prstGeom>
        </p:spPr>
      </p:pic>
      <p:pic>
        <p:nvPicPr>
          <p:cNvPr id="27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15" y="99153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9689881" y="40796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34321" y="101403"/>
            <a:ext cx="47011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accent2"/>
                </a:solidFill>
              </a:rPr>
              <a:t>Conferência Anual da RERA</a:t>
            </a:r>
          </a:p>
          <a:p>
            <a:pPr algn="ctr"/>
            <a:r>
              <a:rPr lang="pt-PT" b="1" dirty="0">
                <a:solidFill>
                  <a:schemeClr val="accent1"/>
                </a:solidFill>
              </a:rPr>
              <a:t>Transição para as Energias Limpas e Renováveis</a:t>
            </a:r>
          </a:p>
        </p:txBody>
      </p:sp>
      <p:pic>
        <p:nvPicPr>
          <p:cNvPr id="18" name="Picture 2" descr="Membros – REL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  <p:pic>
        <p:nvPicPr>
          <p:cNvPr id="39" name="Image 11">
            <a:extLst>
              <a:ext uri="{FF2B5EF4-FFF2-40B4-BE49-F238E27FC236}">
                <a16:creationId xmlns:a16="http://schemas.microsoft.com/office/drawing/2014/main" xmlns="" id="{24C208C9-0EC8-4AAE-BAB8-88684658E24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5976" y="-69037"/>
            <a:ext cx="1206440" cy="953998"/>
          </a:xfrm>
          <a:prstGeom prst="rect">
            <a:avLst/>
          </a:prstGeom>
          <a:ln>
            <a:noFill/>
          </a:ln>
        </p:spPr>
      </p:pic>
      <p:sp>
        <p:nvSpPr>
          <p:cNvPr id="26" name="ZoneTexte 8">
            <a:extLst>
              <a:ext uri="{FF2B5EF4-FFF2-40B4-BE49-F238E27FC236}">
                <a16:creationId xmlns:a16="http://schemas.microsoft.com/office/drawing/2014/main" xmlns="" id="{30C61BCF-FF2E-4C17-BA30-8DA912953EB3}"/>
              </a:ext>
            </a:extLst>
          </p:cNvPr>
          <p:cNvSpPr txBox="1"/>
          <p:nvPr/>
        </p:nvSpPr>
        <p:spPr>
          <a:xfrm>
            <a:off x="550863" y="1020944"/>
            <a:ext cx="11497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3600" dirty="0">
                <a:gradFill flip="none" rotWithShape="1">
                  <a:gsLst>
                    <a:gs pos="82000">
                      <a:srgbClr val="6BCB27"/>
                    </a:gs>
                    <a:gs pos="65000">
                      <a:srgbClr val="00A0D5"/>
                    </a:gs>
                    <a:gs pos="0">
                      <a:srgbClr val="FF8022"/>
                    </a:gs>
                    <a:gs pos="9000">
                      <a:srgbClr val="FF3B26"/>
                    </a:gs>
                    <a:gs pos="37000">
                      <a:srgbClr val="0059F3"/>
                    </a:gs>
                    <a:gs pos="22000">
                      <a:srgbClr val="AE37B3"/>
                    </a:gs>
                    <a:gs pos="51000">
                      <a:srgbClr val="0073F3"/>
                    </a:gs>
                    <a:gs pos="100000">
                      <a:srgbClr val="FFB81E"/>
                    </a:gs>
                  </a:gsLst>
                  <a:lin ang="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TotalEnergies in </a:t>
            </a:r>
            <a:r>
              <a:rPr lang="fr-FR" sz="3600" dirty="0" err="1">
                <a:gradFill flip="none" rotWithShape="1">
                  <a:gsLst>
                    <a:gs pos="82000">
                      <a:srgbClr val="6BCB27"/>
                    </a:gs>
                    <a:gs pos="65000">
                      <a:srgbClr val="00A0D5"/>
                    </a:gs>
                    <a:gs pos="0">
                      <a:srgbClr val="FF8022"/>
                    </a:gs>
                    <a:gs pos="9000">
                      <a:srgbClr val="FF3B26"/>
                    </a:gs>
                    <a:gs pos="37000">
                      <a:srgbClr val="0059F3"/>
                    </a:gs>
                    <a:gs pos="22000">
                      <a:srgbClr val="AE37B3"/>
                    </a:gs>
                    <a:gs pos="51000">
                      <a:srgbClr val="0073F3"/>
                    </a:gs>
                    <a:gs pos="100000">
                      <a:srgbClr val="FFB81E"/>
                    </a:gs>
                  </a:gsLst>
                  <a:lin ang="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Africa</a:t>
            </a:r>
            <a:endParaRPr lang="fr-FR" sz="3600" dirty="0">
              <a:gradFill flip="none" rotWithShape="1">
                <a:gsLst>
                  <a:gs pos="82000">
                    <a:srgbClr val="6BCB27"/>
                  </a:gs>
                  <a:gs pos="65000">
                    <a:srgbClr val="00A0D5"/>
                  </a:gs>
                  <a:gs pos="0">
                    <a:srgbClr val="FF8022"/>
                  </a:gs>
                  <a:gs pos="9000">
                    <a:srgbClr val="FF3B26"/>
                  </a:gs>
                  <a:gs pos="37000">
                    <a:srgbClr val="0059F3"/>
                  </a:gs>
                  <a:gs pos="22000">
                    <a:srgbClr val="AE37B3"/>
                  </a:gs>
                  <a:gs pos="51000">
                    <a:srgbClr val="0073F3"/>
                  </a:gs>
                  <a:gs pos="100000">
                    <a:srgbClr val="FFB81E"/>
                  </a:gs>
                </a:gsLst>
                <a:lin ang="0" scaled="1"/>
                <a:tileRect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fr-FR" sz="2400" spc="-90" dirty="0">
                <a:gradFill flip="none" rotWithShape="1">
                  <a:gsLst>
                    <a:gs pos="0">
                      <a:srgbClr val="00AAFF"/>
                    </a:gs>
                    <a:gs pos="99000">
                      <a:srgbClr val="4632FF"/>
                    </a:gs>
                  </a:gsLst>
                  <a:lin ang="0" scaled="1"/>
                  <a:tileRect/>
                </a:gradFill>
                <a:latin typeface="Arial Rounded MT Bold" panose="020F0704030504030204" pitchFamily="34" charset="77"/>
                <a:ea typeface="Roboto Light" panose="02000000000000000000" pitchFamily="2" charset="0"/>
              </a:rPr>
              <a:t>M</a:t>
            </a:r>
            <a:r>
              <a:rPr lang="fr-FR" sz="2400" spc="-90" dirty="0" err="1">
                <a:gradFill flip="none" rotWithShape="1">
                  <a:gsLst>
                    <a:gs pos="0">
                      <a:srgbClr val="00AAFF"/>
                    </a:gs>
                    <a:gs pos="99000">
                      <a:srgbClr val="4632FF"/>
                    </a:gs>
                  </a:gsLst>
                  <a:lin ang="0" scaled="1"/>
                  <a:tileRect/>
                </a:gradFill>
                <a:latin typeface="Arial Rounded MT Bold" panose="020F0704030504030204" pitchFamily="34" charset="77"/>
                <a:ea typeface="Roboto Light" panose="02000000000000000000" pitchFamily="2" charset="0"/>
              </a:rPr>
              <a:t>ulti</a:t>
            </a:r>
            <a:r>
              <a:rPr lang="fr-FR" sz="2400" spc="-90" dirty="0">
                <a:gradFill flip="none" rotWithShape="1">
                  <a:gsLst>
                    <a:gs pos="0">
                      <a:srgbClr val="00AAFF"/>
                    </a:gs>
                    <a:gs pos="99000">
                      <a:srgbClr val="4632FF"/>
                    </a:gs>
                  </a:gsLst>
                  <a:lin ang="0" scaled="1"/>
                  <a:tileRect/>
                </a:gradFill>
                <a:latin typeface="Arial Rounded MT Bold" panose="020F0704030504030204" pitchFamily="34" charset="77"/>
                <a:ea typeface="Roboto Light" panose="02000000000000000000" pitchFamily="2" charset="0"/>
              </a:rPr>
              <a:t>-</a:t>
            </a:r>
            <a:r>
              <a:rPr lang="fr-FR" sz="2400" spc="-90" dirty="0" err="1">
                <a:gradFill flip="none" rotWithShape="1">
                  <a:gsLst>
                    <a:gs pos="0">
                      <a:srgbClr val="00AAFF"/>
                    </a:gs>
                    <a:gs pos="99000">
                      <a:srgbClr val="4632FF"/>
                    </a:gs>
                  </a:gsLst>
                  <a:lin ang="0" scaled="1"/>
                  <a:tileRect/>
                </a:gradFill>
                <a:latin typeface="Arial Rounded MT Bold" panose="020F0704030504030204" pitchFamily="34" charset="77"/>
                <a:ea typeface="Roboto Light" panose="02000000000000000000" pitchFamily="2" charset="0"/>
              </a:rPr>
              <a:t>energies</a:t>
            </a:r>
            <a:r>
              <a:rPr lang="fr-FR" sz="2400" spc="-90" dirty="0">
                <a:gradFill flip="none" rotWithShape="1">
                  <a:gsLst>
                    <a:gs pos="0">
                      <a:srgbClr val="00AAFF"/>
                    </a:gs>
                    <a:gs pos="99000">
                      <a:srgbClr val="4632FF"/>
                    </a:gs>
                  </a:gsLst>
                  <a:lin ang="0" scaled="1"/>
                  <a:tileRect/>
                </a:gradFill>
                <a:latin typeface="Arial Rounded MT Bold" panose="020F0704030504030204" pitchFamily="34" charset="77"/>
                <a:ea typeface="Roboto Light" panose="02000000000000000000" pitchFamily="2" charset="0"/>
              </a:rPr>
              <a:t> in a </a:t>
            </a:r>
            <a:r>
              <a:rPr lang="fr-FR" sz="2400" spc="-90" dirty="0" err="1">
                <a:gradFill flip="none" rotWithShape="1">
                  <a:gsLst>
                    <a:gs pos="0">
                      <a:srgbClr val="00AAFF"/>
                    </a:gs>
                    <a:gs pos="99000">
                      <a:srgbClr val="4632FF"/>
                    </a:gs>
                  </a:gsLst>
                  <a:lin ang="0" scaled="1"/>
                  <a:tileRect/>
                </a:gradFill>
                <a:latin typeface="Arial Rounded MT Bold" panose="020F0704030504030204" pitchFamily="34" charset="77"/>
                <a:ea typeface="Roboto Light" panose="02000000000000000000" pitchFamily="2" charset="0"/>
              </a:rPr>
              <a:t>glance</a:t>
            </a:r>
            <a:endParaRPr lang="fr-FR" sz="2400" spc="-90" dirty="0">
              <a:gradFill flip="none" rotWithShape="1">
                <a:gsLst>
                  <a:gs pos="0">
                    <a:srgbClr val="00AAFF"/>
                  </a:gs>
                  <a:gs pos="99000">
                    <a:srgbClr val="4632FF"/>
                  </a:gs>
                </a:gsLst>
                <a:lin ang="0" scaled="1"/>
                <a:tileRect/>
              </a:gradFill>
              <a:latin typeface="Arial Rounded MT Bold" panose="020F0704030504030204" pitchFamily="34" charset="77"/>
              <a:ea typeface="Roboto Light" panose="02000000000000000000" pitchFamily="2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3DF1B86A-730D-4F4D-AC54-6A516C1F412C}"/>
              </a:ext>
            </a:extLst>
          </p:cNvPr>
          <p:cNvSpPr txBox="1"/>
          <p:nvPr/>
        </p:nvSpPr>
        <p:spPr>
          <a:xfrm>
            <a:off x="550863" y="2137754"/>
            <a:ext cx="5326794" cy="395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7098A7"/>
                </a:solidFill>
                <a:latin typeface="Arial" panose="020B0604020202020204"/>
                <a:cs typeface="Helvetica"/>
              </a:rPr>
              <a:t>Active in 40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7098A7"/>
                </a:solidFill>
                <a:latin typeface="Arial" panose="020B0604020202020204"/>
              </a:rPr>
              <a:t>Leader with 16% of Market Share in 2021 for petroleum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7098A7"/>
                </a:solidFill>
                <a:latin typeface="Arial" panose="020B0604020202020204"/>
              </a:rPr>
              <a:t>Close to 4600 Service Stations in 40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7098A7"/>
                </a:solidFill>
                <a:latin typeface="Arial" panose="020B0604020202020204"/>
              </a:rPr>
              <a:t>600 MW of Renewable Energy Portfolio (100 MW installed)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7098A7"/>
                </a:solidFill>
                <a:latin typeface="Arial" panose="020B0604020202020204"/>
              </a:rPr>
              <a:t>Plating of more than one million tree on the </a:t>
            </a:r>
            <a:r>
              <a:rPr lang="en-US" sz="1100" dirty="0" err="1">
                <a:solidFill>
                  <a:srgbClr val="7098A7"/>
                </a:solidFill>
                <a:latin typeface="Arial" panose="020B0604020202020204"/>
              </a:rPr>
              <a:t>Batéké</a:t>
            </a:r>
            <a:r>
              <a:rPr lang="en-US" sz="1100" dirty="0">
                <a:solidFill>
                  <a:srgbClr val="7098A7"/>
                </a:solidFill>
                <a:latin typeface="Arial" panose="020B0604020202020204"/>
              </a:rPr>
              <a:t> </a:t>
            </a:r>
            <a:r>
              <a:rPr lang="en-US" sz="1100" dirty="0" err="1">
                <a:solidFill>
                  <a:srgbClr val="7098A7"/>
                </a:solidFill>
                <a:latin typeface="Arial" panose="020B0604020202020204"/>
              </a:rPr>
              <a:t>Plateaux</a:t>
            </a:r>
            <a:endParaRPr lang="en-US" sz="1100" dirty="0">
              <a:solidFill>
                <a:srgbClr val="7098A7"/>
              </a:solidFill>
              <a:latin typeface="Arial" panose="020B06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7098A7"/>
              </a:solidFill>
              <a:latin typeface="Arial" panose="020B0604020202020204"/>
            </a:endParaRPr>
          </a:p>
          <a:p>
            <a:pPr>
              <a:defRPr/>
            </a:pPr>
            <a:r>
              <a:rPr lang="en-US" sz="1600" b="1" dirty="0">
                <a:solidFill>
                  <a:srgbClr val="7098A7"/>
                </a:solidFill>
                <a:latin typeface="Arial" panose="020B0604020202020204"/>
                <a:cs typeface="Helvetica"/>
              </a:rPr>
              <a:t>In terms of Oil &amp; Gas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7098A7"/>
                </a:solidFill>
                <a:latin typeface="Arial" panose="020B0604020202020204"/>
              </a:rPr>
              <a:t>19% of the company’s PRODUCTION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7098A7"/>
                </a:solidFill>
                <a:latin typeface="Arial" panose="020B0604020202020204"/>
              </a:rPr>
              <a:t>16% of the company’s proven RESERVES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7098A7"/>
                </a:solidFill>
                <a:latin typeface="Arial" panose="020B0604020202020204"/>
              </a:rPr>
              <a:t>30% of the company’s BUDGET EXPLORATION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7098A7"/>
                </a:solidFill>
                <a:latin typeface="Arial" panose="020B0604020202020204"/>
              </a:rPr>
              <a:t>1st DEEP OFFSHORE operations</a:t>
            </a:r>
          </a:p>
          <a:p>
            <a:endParaRPr lang="en-US" sz="1100" dirty="0">
              <a:solidFill>
                <a:srgbClr val="7098A7"/>
              </a:solidFill>
              <a:latin typeface="Arial" panose="020B0604020202020204"/>
            </a:endParaRPr>
          </a:p>
          <a:p>
            <a:pPr>
              <a:defRPr/>
            </a:pPr>
            <a:r>
              <a:rPr lang="en-US" sz="1600" b="1" dirty="0">
                <a:solidFill>
                  <a:srgbClr val="7098A7"/>
                </a:solidFill>
                <a:latin typeface="Arial" panose="020B0604020202020204"/>
                <a:cs typeface="Helvetica"/>
              </a:rPr>
              <a:t>In terms of Renewables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7098A7"/>
                </a:solidFill>
                <a:latin typeface="Arial" panose="020B0604020202020204"/>
              </a:rPr>
              <a:t>5 photovoltaic solar plants in operation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7098A7"/>
                </a:solidFill>
                <a:latin typeface="Arial" panose="020B0604020202020204"/>
              </a:rPr>
              <a:t>Several solar plants under development</a:t>
            </a:r>
          </a:p>
          <a:p>
            <a:endParaRPr lang="en-US" sz="1100" dirty="0">
              <a:solidFill>
                <a:srgbClr val="7098A7"/>
              </a:solidFill>
              <a:latin typeface="Arial" panose="020B0604020202020204"/>
            </a:endParaRPr>
          </a:p>
          <a:p>
            <a:r>
              <a:rPr lang="en-US" sz="1600" b="1" dirty="0">
                <a:solidFill>
                  <a:srgbClr val="7098A7"/>
                </a:solidFill>
                <a:latin typeface="Arial" panose="020B0604020202020204"/>
                <a:cs typeface="Helvetica"/>
              </a:rPr>
              <a:t>Carbon Neutrality initiatives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7098A7"/>
                </a:solidFill>
                <a:latin typeface="Arial" panose="020B0604020202020204"/>
              </a:rPr>
              <a:t>Reducing flaring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7098A7"/>
                </a:solidFill>
                <a:latin typeface="Arial" panose="020B0604020202020204"/>
              </a:rPr>
              <a:t>Reduce fuel gas consumption though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7098A7"/>
                </a:solidFill>
                <a:latin typeface="Arial" panose="020B0604020202020204"/>
              </a:rPr>
              <a:t>Minimizing new projects’ emissions</a:t>
            </a:r>
          </a:p>
          <a:p>
            <a:endParaRPr lang="pt-PT" sz="1100" dirty="0">
              <a:solidFill>
                <a:srgbClr val="7098A7"/>
              </a:solidFill>
              <a:latin typeface="Arial" panose="020B0604020202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559B7D-4095-4D17-B4F4-86F3909380D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19642" y="979606"/>
            <a:ext cx="4498610" cy="514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87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12297" y="5992837"/>
            <a:ext cx="12192000" cy="28135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" name="Retângulo 22"/>
          <p:cNvSpPr/>
          <p:nvPr/>
        </p:nvSpPr>
        <p:spPr>
          <a:xfrm>
            <a:off x="0" y="1"/>
            <a:ext cx="12192000" cy="81592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575" y="116165"/>
            <a:ext cx="1304925" cy="583595"/>
          </a:xfrm>
          <a:prstGeom prst="rect">
            <a:avLst/>
          </a:prstGeom>
        </p:spPr>
      </p:pic>
      <p:pic>
        <p:nvPicPr>
          <p:cNvPr id="27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15" y="99153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9689881" y="40796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34321" y="101403"/>
            <a:ext cx="47011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accent2"/>
                </a:solidFill>
              </a:rPr>
              <a:t>Conferência Anual da RERA</a:t>
            </a:r>
          </a:p>
          <a:p>
            <a:pPr algn="ctr"/>
            <a:r>
              <a:rPr lang="pt-PT" b="1" dirty="0">
                <a:solidFill>
                  <a:schemeClr val="accent1"/>
                </a:solidFill>
              </a:rPr>
              <a:t>Transição para as Energias Limpas e Renováveis</a:t>
            </a:r>
          </a:p>
        </p:txBody>
      </p:sp>
      <p:pic>
        <p:nvPicPr>
          <p:cNvPr id="18" name="Picture 2" descr="Membros – REL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  <p:pic>
        <p:nvPicPr>
          <p:cNvPr id="39" name="Image 11">
            <a:extLst>
              <a:ext uri="{FF2B5EF4-FFF2-40B4-BE49-F238E27FC236}">
                <a16:creationId xmlns:a16="http://schemas.microsoft.com/office/drawing/2014/main" xmlns="" id="{24C208C9-0EC8-4AAE-BAB8-88684658E24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5976" y="-69037"/>
            <a:ext cx="1206440" cy="953998"/>
          </a:xfrm>
          <a:prstGeom prst="rect">
            <a:avLst/>
          </a:prstGeom>
          <a:ln>
            <a:noFill/>
          </a:ln>
        </p:spPr>
      </p:pic>
      <p:sp>
        <p:nvSpPr>
          <p:cNvPr id="26" name="ZoneTexte 8">
            <a:extLst>
              <a:ext uri="{FF2B5EF4-FFF2-40B4-BE49-F238E27FC236}">
                <a16:creationId xmlns:a16="http://schemas.microsoft.com/office/drawing/2014/main" xmlns="" id="{F4BE85B1-02F6-4881-8C85-2F9946F5899A}"/>
              </a:ext>
            </a:extLst>
          </p:cNvPr>
          <p:cNvSpPr txBox="1"/>
          <p:nvPr/>
        </p:nvSpPr>
        <p:spPr>
          <a:xfrm>
            <a:off x="550863" y="1016000"/>
            <a:ext cx="11497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3600" dirty="0" err="1">
                <a:gradFill flip="none" rotWithShape="1">
                  <a:gsLst>
                    <a:gs pos="82000">
                      <a:srgbClr val="6BCB27"/>
                    </a:gs>
                    <a:gs pos="65000">
                      <a:srgbClr val="00A0D5"/>
                    </a:gs>
                    <a:gs pos="0">
                      <a:srgbClr val="FF8022"/>
                    </a:gs>
                    <a:gs pos="9000">
                      <a:srgbClr val="FF3B26"/>
                    </a:gs>
                    <a:gs pos="37000">
                      <a:srgbClr val="0059F3"/>
                    </a:gs>
                    <a:gs pos="22000">
                      <a:srgbClr val="AE37B3"/>
                    </a:gs>
                    <a:gs pos="51000">
                      <a:srgbClr val="0073F3"/>
                    </a:gs>
                    <a:gs pos="100000">
                      <a:srgbClr val="FFB81E"/>
                    </a:gs>
                  </a:gsLst>
                  <a:lin ang="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Getting</a:t>
            </a:r>
            <a:r>
              <a:rPr lang="fr-FR" sz="3600" dirty="0">
                <a:gradFill flip="none" rotWithShape="1">
                  <a:gsLst>
                    <a:gs pos="82000">
                      <a:srgbClr val="6BCB27"/>
                    </a:gs>
                    <a:gs pos="65000">
                      <a:srgbClr val="00A0D5"/>
                    </a:gs>
                    <a:gs pos="0">
                      <a:srgbClr val="FF8022"/>
                    </a:gs>
                    <a:gs pos="9000">
                      <a:srgbClr val="FF3B26"/>
                    </a:gs>
                    <a:gs pos="37000">
                      <a:srgbClr val="0059F3"/>
                    </a:gs>
                    <a:gs pos="22000">
                      <a:srgbClr val="AE37B3"/>
                    </a:gs>
                    <a:gs pos="51000">
                      <a:srgbClr val="0073F3"/>
                    </a:gs>
                    <a:gs pos="100000">
                      <a:srgbClr val="FFB81E"/>
                    </a:gs>
                  </a:gsLst>
                  <a:lin ang="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 to net </a:t>
            </a:r>
            <a:r>
              <a:rPr lang="fr-FR" sz="3600" dirty="0" err="1">
                <a:gradFill flip="none" rotWithShape="1">
                  <a:gsLst>
                    <a:gs pos="82000">
                      <a:srgbClr val="6BCB27"/>
                    </a:gs>
                    <a:gs pos="65000">
                      <a:srgbClr val="00A0D5"/>
                    </a:gs>
                    <a:gs pos="0">
                      <a:srgbClr val="FF8022"/>
                    </a:gs>
                    <a:gs pos="9000">
                      <a:srgbClr val="FF3B26"/>
                    </a:gs>
                    <a:gs pos="37000">
                      <a:srgbClr val="0059F3"/>
                    </a:gs>
                    <a:gs pos="22000">
                      <a:srgbClr val="AE37B3"/>
                    </a:gs>
                    <a:gs pos="51000">
                      <a:srgbClr val="0073F3"/>
                    </a:gs>
                    <a:gs pos="100000">
                      <a:srgbClr val="FFB81E"/>
                    </a:gs>
                  </a:gsLst>
                  <a:lin ang="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zero</a:t>
            </a:r>
            <a:r>
              <a:rPr lang="fr-FR" sz="3200" spc="-90" dirty="0">
                <a:gradFill flip="none" rotWithShape="1">
                  <a:gsLst>
                    <a:gs pos="0">
                      <a:srgbClr val="00AAFF"/>
                    </a:gs>
                    <a:gs pos="99000">
                      <a:srgbClr val="4632FF"/>
                    </a:gs>
                  </a:gsLst>
                  <a:lin ang="0" scaled="1"/>
                  <a:tileRect/>
                </a:gradFill>
                <a:latin typeface="Arial Rounded MT Bold" panose="020F0704030504030204" pitchFamily="34" charset="77"/>
                <a:ea typeface="Roboto Light" panose="02000000000000000000" pitchFamily="2" charset="0"/>
              </a:rPr>
              <a:t>:</a:t>
            </a:r>
            <a:endParaRPr lang="fr-FR" sz="3600" dirty="0">
              <a:gradFill flip="none" rotWithShape="1">
                <a:gsLst>
                  <a:gs pos="82000">
                    <a:srgbClr val="6BCB27"/>
                  </a:gs>
                  <a:gs pos="65000">
                    <a:srgbClr val="00A0D5"/>
                  </a:gs>
                  <a:gs pos="0">
                    <a:srgbClr val="FF8022"/>
                  </a:gs>
                  <a:gs pos="9000">
                    <a:srgbClr val="FF3B26"/>
                  </a:gs>
                  <a:gs pos="37000">
                    <a:srgbClr val="0059F3"/>
                  </a:gs>
                  <a:gs pos="22000">
                    <a:srgbClr val="AE37B3"/>
                  </a:gs>
                  <a:gs pos="51000">
                    <a:srgbClr val="0073F3"/>
                  </a:gs>
                  <a:gs pos="100000">
                    <a:srgbClr val="FFB81E"/>
                  </a:gs>
                </a:gsLst>
                <a:lin ang="0" scaled="1"/>
                <a:tileRect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fr-FR" sz="2400" spc="-90" dirty="0">
                <a:gradFill flip="none" rotWithShape="1">
                  <a:gsLst>
                    <a:gs pos="0">
                      <a:srgbClr val="00AAFF"/>
                    </a:gs>
                    <a:gs pos="99000">
                      <a:srgbClr val="4632FF"/>
                    </a:gs>
                  </a:gsLst>
                  <a:lin ang="0" scaled="1"/>
                  <a:tileRect/>
                </a:gradFill>
                <a:latin typeface="Arial Rounded MT Bold" panose="020F0704030504030204" pitchFamily="34" charset="77"/>
                <a:ea typeface="Roboto Light" panose="02000000000000000000" pitchFamily="2" charset="0"/>
              </a:rPr>
              <a:t>more </a:t>
            </a:r>
            <a:r>
              <a:rPr lang="fr-FR" sz="2400" spc="-90" dirty="0" err="1">
                <a:gradFill flip="none" rotWithShape="1">
                  <a:gsLst>
                    <a:gs pos="0">
                      <a:srgbClr val="00AAFF"/>
                    </a:gs>
                    <a:gs pos="99000">
                      <a:srgbClr val="4632FF"/>
                    </a:gs>
                  </a:gsLst>
                  <a:lin ang="0" scaled="1"/>
                  <a:tileRect/>
                </a:gradFill>
                <a:latin typeface="Arial Rounded MT Bold" panose="020F0704030504030204" pitchFamily="34" charset="77"/>
                <a:ea typeface="Roboto Light" panose="02000000000000000000" pitchFamily="2" charset="0"/>
              </a:rPr>
              <a:t>energy</a:t>
            </a:r>
            <a:r>
              <a:rPr lang="fr-FR" sz="2400" spc="-90" dirty="0">
                <a:gradFill flip="none" rotWithShape="1">
                  <a:gsLst>
                    <a:gs pos="0">
                      <a:srgbClr val="00AAFF"/>
                    </a:gs>
                    <a:gs pos="99000">
                      <a:srgbClr val="4632FF"/>
                    </a:gs>
                  </a:gsLst>
                  <a:lin ang="0" scaled="1"/>
                  <a:tileRect/>
                </a:gradFill>
                <a:latin typeface="Arial Rounded MT Bold" panose="020F0704030504030204" pitchFamily="34" charset="77"/>
                <a:ea typeface="Roboto Light" panose="02000000000000000000" pitchFamily="2" charset="0"/>
              </a:rPr>
              <a:t> </a:t>
            </a:r>
            <a:r>
              <a:rPr lang="fr-FR" sz="2400" spc="-90" dirty="0" err="1">
                <a:gradFill flip="none" rotWithShape="1">
                  <a:gsLst>
                    <a:gs pos="0">
                      <a:srgbClr val="00AAFF"/>
                    </a:gs>
                    <a:gs pos="99000">
                      <a:srgbClr val="4632FF"/>
                    </a:gs>
                  </a:gsLst>
                  <a:lin ang="0" scaled="1"/>
                  <a:tileRect/>
                </a:gradFill>
                <a:latin typeface="Arial Rounded MT Bold" panose="020F0704030504030204" pitchFamily="34" charset="77"/>
                <a:ea typeface="Roboto Light" panose="02000000000000000000" pitchFamily="2" charset="0"/>
              </a:rPr>
              <a:t>less</a:t>
            </a:r>
            <a:r>
              <a:rPr lang="fr-FR" sz="2400" spc="-90" dirty="0">
                <a:gradFill flip="none" rotWithShape="1">
                  <a:gsLst>
                    <a:gs pos="0">
                      <a:srgbClr val="00AAFF"/>
                    </a:gs>
                    <a:gs pos="99000">
                      <a:srgbClr val="4632FF"/>
                    </a:gs>
                  </a:gsLst>
                  <a:lin ang="0" scaled="1"/>
                  <a:tileRect/>
                </a:gradFill>
                <a:latin typeface="Arial Rounded MT Bold" panose="020F0704030504030204" pitchFamily="34" charset="77"/>
                <a:ea typeface="Roboto Light" panose="02000000000000000000" pitchFamily="2" charset="0"/>
              </a:rPr>
              <a:t> </a:t>
            </a:r>
            <a:r>
              <a:rPr lang="fr-FR" sz="2400" spc="-90" dirty="0" err="1">
                <a:gradFill flip="none" rotWithShape="1">
                  <a:gsLst>
                    <a:gs pos="0">
                      <a:srgbClr val="00AAFF"/>
                    </a:gs>
                    <a:gs pos="99000">
                      <a:srgbClr val="4632FF"/>
                    </a:gs>
                  </a:gsLst>
                  <a:lin ang="0" scaled="1"/>
                  <a:tileRect/>
                </a:gradFill>
                <a:latin typeface="Arial Rounded MT Bold" panose="020F0704030504030204" pitchFamily="34" charset="77"/>
                <a:ea typeface="Roboto Light" panose="02000000000000000000" pitchFamily="2" charset="0"/>
              </a:rPr>
              <a:t>carbon</a:t>
            </a:r>
            <a:endParaRPr lang="fr-FR" sz="2400" spc="-90" dirty="0">
              <a:gradFill flip="none" rotWithShape="1">
                <a:gsLst>
                  <a:gs pos="0">
                    <a:srgbClr val="00AAFF"/>
                  </a:gs>
                  <a:gs pos="99000">
                    <a:srgbClr val="4632FF"/>
                  </a:gs>
                </a:gsLst>
                <a:lin ang="0" scaled="1"/>
                <a:tileRect/>
              </a:gradFill>
              <a:latin typeface="Arial Rounded MT Bold" panose="020F0704030504030204" pitchFamily="34" charset="77"/>
              <a:ea typeface="Roboto Light" panose="02000000000000000000" pitchFamily="2" charset="0"/>
            </a:endParaRPr>
          </a:p>
        </p:txBody>
      </p:sp>
      <p:sp>
        <p:nvSpPr>
          <p:cNvPr id="40" name="Espace réservé du texte 397">
            <a:extLst>
              <a:ext uri="{FF2B5EF4-FFF2-40B4-BE49-F238E27FC236}">
                <a16:creationId xmlns:a16="http://schemas.microsoft.com/office/drawing/2014/main" xmlns="" id="{73349BD1-C0A2-4E46-87F0-6090353283DE}"/>
              </a:ext>
            </a:extLst>
          </p:cNvPr>
          <p:cNvSpPr txBox="1">
            <a:spLocks/>
          </p:cNvSpPr>
          <p:nvPr/>
        </p:nvSpPr>
        <p:spPr>
          <a:xfrm>
            <a:off x="448888" y="2049425"/>
            <a:ext cx="6656095" cy="4429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4150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4150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tabLst/>
              <a:defRPr sz="12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4B58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Becoming one of the </a:t>
            </a:r>
            <a:b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4B58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4B58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top 5 Renewable players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4B58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" name="Espace réservé du pied de page 8">
            <a:extLst>
              <a:ext uri="{FF2B5EF4-FFF2-40B4-BE49-F238E27FC236}">
                <a16:creationId xmlns:a16="http://schemas.microsoft.com/office/drawing/2014/main" xmlns="" id="{51F0CDD6-1FF8-4596-AEC3-137B35CB1C34}"/>
              </a:ext>
            </a:extLst>
          </p:cNvPr>
          <p:cNvSpPr txBox="1">
            <a:spLocks/>
          </p:cNvSpPr>
          <p:nvPr/>
        </p:nvSpPr>
        <p:spPr>
          <a:xfrm>
            <a:off x="414054" y="2849792"/>
            <a:ext cx="1447610" cy="2785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900" kern="1200" cap="none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fr-FR" sz="1100">
                <a:solidFill>
                  <a:srgbClr val="9BA2A4"/>
                </a:solidFill>
                <a:latin typeface="Arial" panose="020B0604020202020204"/>
              </a:rPr>
              <a:t>Gross </a:t>
            </a:r>
            <a:r>
              <a:rPr lang="fr-FR" sz="1100" err="1">
                <a:solidFill>
                  <a:srgbClr val="9BA2A4"/>
                </a:solidFill>
                <a:latin typeface="Arial" panose="020B0604020202020204"/>
              </a:rPr>
              <a:t>capacity</a:t>
            </a:r>
            <a:endParaRPr lang="fr-FR" sz="1100">
              <a:solidFill>
                <a:srgbClr val="9BA2A4"/>
              </a:solidFill>
              <a:latin typeface="Arial" panose="020B0604020202020204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4B9939-85C7-4B4D-8712-89A538C35CB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90707" y="882436"/>
            <a:ext cx="5324231" cy="5007791"/>
          </a:xfrm>
          <a:prstGeom prst="rect">
            <a:avLst/>
          </a:prstGeom>
        </p:spPr>
      </p:pic>
      <p:grpSp>
        <p:nvGrpSpPr>
          <p:cNvPr id="116" name="Groupe 60">
            <a:extLst>
              <a:ext uri="{FF2B5EF4-FFF2-40B4-BE49-F238E27FC236}">
                <a16:creationId xmlns:a16="http://schemas.microsoft.com/office/drawing/2014/main" xmlns="" id="{4B42E00D-30CC-46B1-9535-CD45884D6AAB}"/>
              </a:ext>
            </a:extLst>
          </p:cNvPr>
          <p:cNvGrpSpPr/>
          <p:nvPr/>
        </p:nvGrpSpPr>
        <p:grpSpPr>
          <a:xfrm>
            <a:off x="586775" y="3260971"/>
            <a:ext cx="7680289" cy="2535364"/>
            <a:chOff x="787777" y="2844639"/>
            <a:chExt cx="7455887" cy="2676591"/>
          </a:xfrm>
          <a:solidFill>
            <a:srgbClr val="F7FBFB"/>
          </a:solidFill>
        </p:grpSpPr>
        <p:sp>
          <p:nvSpPr>
            <p:cNvPr id="117" name="Forme libre 387">
              <a:extLst>
                <a:ext uri="{FF2B5EF4-FFF2-40B4-BE49-F238E27FC236}">
                  <a16:creationId xmlns:a16="http://schemas.microsoft.com/office/drawing/2014/main" xmlns="" id="{5FE78B7E-57E2-4726-9A13-62FC9B767846}"/>
                </a:ext>
              </a:extLst>
            </p:cNvPr>
            <p:cNvSpPr/>
            <p:nvPr/>
          </p:nvSpPr>
          <p:spPr>
            <a:xfrm>
              <a:off x="1680172" y="2844639"/>
              <a:ext cx="5229718" cy="2676591"/>
            </a:xfrm>
            <a:custGeom>
              <a:avLst/>
              <a:gdLst>
                <a:gd name="connsiteX0" fmla="*/ 47501 w 3728852"/>
                <a:gd name="connsiteY0" fmla="*/ 320634 h 2648198"/>
                <a:gd name="connsiteX1" fmla="*/ 3728852 w 3728852"/>
                <a:gd name="connsiteY1" fmla="*/ 0 h 2648198"/>
                <a:gd name="connsiteX2" fmla="*/ 3728852 w 3728852"/>
                <a:gd name="connsiteY2" fmla="*/ 2648198 h 2648198"/>
                <a:gd name="connsiteX3" fmla="*/ 0 w 3728852"/>
                <a:gd name="connsiteY3" fmla="*/ 2327564 h 2648198"/>
                <a:gd name="connsiteX4" fmla="*/ 47501 w 3728852"/>
                <a:gd name="connsiteY4" fmla="*/ 320634 h 264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8852" h="2648198">
                  <a:moveTo>
                    <a:pt x="47501" y="320634"/>
                  </a:moveTo>
                  <a:lnTo>
                    <a:pt x="3728852" y="0"/>
                  </a:lnTo>
                  <a:lnTo>
                    <a:pt x="3728852" y="2648198"/>
                  </a:lnTo>
                  <a:lnTo>
                    <a:pt x="0" y="2327564"/>
                  </a:lnTo>
                  <a:lnTo>
                    <a:pt x="47501" y="320634"/>
                  </a:lnTo>
                  <a:close/>
                </a:path>
              </a:pathLst>
            </a:custGeom>
            <a:grpFill/>
            <a:ln w="1905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Ellipse 388">
              <a:extLst>
                <a:ext uri="{FF2B5EF4-FFF2-40B4-BE49-F238E27FC236}">
                  <a16:creationId xmlns:a16="http://schemas.microsoft.com/office/drawing/2014/main" xmlns="" id="{CB43BBD6-9089-49E2-A338-C31047592F7B}"/>
                </a:ext>
              </a:extLst>
            </p:cNvPr>
            <p:cNvSpPr/>
            <p:nvPr/>
          </p:nvSpPr>
          <p:spPr>
            <a:xfrm>
              <a:off x="5594938" y="2864117"/>
              <a:ext cx="2648726" cy="2648724"/>
            </a:xfrm>
            <a:prstGeom prst="ellipse">
              <a:avLst/>
            </a:prstGeom>
            <a:grpFill/>
            <a:ln w="1905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Ellipse 389">
              <a:extLst>
                <a:ext uri="{FF2B5EF4-FFF2-40B4-BE49-F238E27FC236}">
                  <a16:creationId xmlns:a16="http://schemas.microsoft.com/office/drawing/2014/main" xmlns="" id="{2A6A3D6A-8830-4E20-A7FD-630BF4CA0BCF}"/>
                </a:ext>
              </a:extLst>
            </p:cNvPr>
            <p:cNvSpPr/>
            <p:nvPr/>
          </p:nvSpPr>
          <p:spPr>
            <a:xfrm>
              <a:off x="787777" y="3178298"/>
              <a:ext cx="2016000" cy="2016000"/>
            </a:xfrm>
            <a:prstGeom prst="ellipse">
              <a:avLst/>
            </a:prstGeom>
            <a:grpFill/>
            <a:ln w="1905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aphicFrame>
        <p:nvGraphicFramePr>
          <p:cNvPr id="120" name="Graphique 396">
            <a:extLst>
              <a:ext uri="{FF2B5EF4-FFF2-40B4-BE49-F238E27FC236}">
                <a16:creationId xmlns:a16="http://schemas.microsoft.com/office/drawing/2014/main" xmlns="" id="{6D7CBF34-98AE-4F0E-81CF-2DDCE4E0BC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5974753"/>
              </p:ext>
            </p:extLst>
          </p:nvPr>
        </p:nvGraphicFramePr>
        <p:xfrm>
          <a:off x="4398707" y="2867832"/>
          <a:ext cx="4518938" cy="3566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21" name="Graphique 419">
            <a:extLst>
              <a:ext uri="{FF2B5EF4-FFF2-40B4-BE49-F238E27FC236}">
                <a16:creationId xmlns:a16="http://schemas.microsoft.com/office/drawing/2014/main" xmlns="" id="{8EBBD46F-F49A-4964-80CC-C785B5262B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6144379"/>
              </p:ext>
            </p:extLst>
          </p:nvPr>
        </p:nvGraphicFramePr>
        <p:xfrm>
          <a:off x="2334917" y="3272026"/>
          <a:ext cx="3465803" cy="2781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122" name="Espace réservé du texte 16">
            <a:extLst>
              <a:ext uri="{FF2B5EF4-FFF2-40B4-BE49-F238E27FC236}">
                <a16:creationId xmlns:a16="http://schemas.microsoft.com/office/drawing/2014/main" xmlns="" id="{D98BEA4C-B38A-4555-AF70-022FE9ABD84B}"/>
              </a:ext>
            </a:extLst>
          </p:cNvPr>
          <p:cNvSpPr txBox="1">
            <a:spLocks/>
          </p:cNvSpPr>
          <p:nvPr/>
        </p:nvSpPr>
        <p:spPr>
          <a:xfrm>
            <a:off x="5931755" y="4341292"/>
            <a:ext cx="1529287" cy="41931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120000"/>
              <a:buFont typeface="Lucida Grande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6350" indent="-6350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Lucida Grande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635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100000"/>
              <a:buFont typeface="Yuanti SC Bold" panose="02010600040101010101" pitchFamily="2" charset="-12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85738" indent="-179388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100000"/>
              <a:buFont typeface="+mj-lt"/>
              <a:buAutoNum type="arabicPeriod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9525" indent="0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BD2B0B"/>
              </a:buClr>
              <a:buSzPct val="100000"/>
              <a:buFont typeface="Lucida Grande"/>
              <a:buNone/>
              <a:tabLst/>
              <a:defRPr sz="4400" b="1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9525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lvl="5" algn="ctr">
              <a:lnSpc>
                <a:spcPts val="1460"/>
              </a:lnSpc>
              <a:defRPr/>
            </a:pPr>
            <a:r>
              <a:rPr lang="fr-FR">
                <a:solidFill>
                  <a:srgbClr val="4B585B"/>
                </a:solidFill>
                <a:latin typeface="Arial" panose="020B0604020202020204"/>
              </a:rPr>
              <a:t>100</a:t>
            </a:r>
            <a:r>
              <a:rPr lang="fr-FR" sz="1400">
                <a:solidFill>
                  <a:srgbClr val="4B585B"/>
                </a:solidFill>
                <a:latin typeface="Arial" panose="020B0604020202020204"/>
              </a:rPr>
              <a:t> GW</a:t>
            </a:r>
          </a:p>
        </p:txBody>
      </p:sp>
      <p:sp>
        <p:nvSpPr>
          <p:cNvPr id="123" name="Espace réservé du texte 16">
            <a:extLst>
              <a:ext uri="{FF2B5EF4-FFF2-40B4-BE49-F238E27FC236}">
                <a16:creationId xmlns:a16="http://schemas.microsoft.com/office/drawing/2014/main" xmlns="" id="{5F5FD24A-98B3-4F52-B188-F26BF3DEBDEE}"/>
              </a:ext>
            </a:extLst>
          </p:cNvPr>
          <p:cNvSpPr txBox="1">
            <a:spLocks/>
          </p:cNvSpPr>
          <p:nvPr/>
        </p:nvSpPr>
        <p:spPr>
          <a:xfrm>
            <a:off x="6018047" y="4528453"/>
            <a:ext cx="1328668" cy="45079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120000"/>
              <a:buFont typeface="Lucida Grande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6350" indent="-6350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Lucida Grande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635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100000"/>
              <a:buFont typeface="Yuanti SC Bold" panose="02010600040101010101" pitchFamily="2" charset="-12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85738" indent="-179388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100000"/>
              <a:buFont typeface="+mj-lt"/>
              <a:buAutoNum type="arabicPeriod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1113" indent="-11113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BD2B0B"/>
              </a:buClr>
              <a:buSzPct val="100000"/>
              <a:buFont typeface="Lucida Grande"/>
              <a:buNone/>
              <a:tabLst/>
              <a:defRPr sz="4400" b="1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11113" marR="0" indent="-15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285AFF"/>
              </a:buClr>
              <a:defRPr/>
            </a:pPr>
            <a:r>
              <a:rPr lang="fr-FR">
                <a:solidFill>
                  <a:srgbClr val="9BA2A4"/>
                </a:solidFill>
                <a:latin typeface="Arial" panose="020B0604020202020204"/>
              </a:rPr>
              <a:t>2030</a:t>
            </a:r>
          </a:p>
        </p:txBody>
      </p:sp>
      <p:sp>
        <p:nvSpPr>
          <p:cNvPr id="124" name="Espace réservé du texte 16">
            <a:extLst>
              <a:ext uri="{FF2B5EF4-FFF2-40B4-BE49-F238E27FC236}">
                <a16:creationId xmlns:a16="http://schemas.microsoft.com/office/drawing/2014/main" xmlns="" id="{18D73465-9DC0-4AB0-B732-9DCD2F76C480}"/>
              </a:ext>
            </a:extLst>
          </p:cNvPr>
          <p:cNvSpPr txBox="1">
            <a:spLocks/>
          </p:cNvSpPr>
          <p:nvPr/>
        </p:nvSpPr>
        <p:spPr>
          <a:xfrm>
            <a:off x="3661056" y="4353824"/>
            <a:ext cx="891777" cy="349259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120000"/>
              <a:buFont typeface="Lucida Grande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6350" indent="-6350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Lucida Grande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635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100000"/>
              <a:buFont typeface="Yuanti SC Bold" panose="02010600040101010101" pitchFamily="2" charset="-12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85738" indent="-179388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100000"/>
              <a:buFont typeface="+mj-lt"/>
              <a:buAutoNum type="arabicPeriod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9525" indent="0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BD2B0B"/>
              </a:buClr>
              <a:buSzPct val="100000"/>
              <a:buFont typeface="Lucida Grande"/>
              <a:buNone/>
              <a:tabLst/>
              <a:defRPr sz="4400" b="1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9525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" lvl="5" algn="ctr">
              <a:lnSpc>
                <a:spcPts val="1460"/>
              </a:lnSpc>
              <a:defRPr/>
            </a:pPr>
            <a:r>
              <a:rPr lang="fr-FR" sz="2400">
                <a:solidFill>
                  <a:srgbClr val="4B585B"/>
                </a:solidFill>
                <a:latin typeface="Arial" panose="020B0604020202020204"/>
              </a:rPr>
              <a:t>35</a:t>
            </a:r>
            <a:r>
              <a:rPr lang="fr-FR" sz="1400">
                <a:solidFill>
                  <a:srgbClr val="4B585B"/>
                </a:solidFill>
                <a:latin typeface="Arial" panose="020B0604020202020204"/>
              </a:rPr>
              <a:t> </a:t>
            </a:r>
            <a:r>
              <a:rPr lang="fr-FR" sz="1200">
                <a:solidFill>
                  <a:srgbClr val="4B585B"/>
                </a:solidFill>
                <a:latin typeface="Arial" panose="020B0604020202020204"/>
              </a:rPr>
              <a:t>GW</a:t>
            </a:r>
            <a:endParaRPr lang="en-US">
              <a:solidFill>
                <a:srgbClr val="4B585B"/>
              </a:solidFill>
              <a:latin typeface="Arial" panose="020B0604020202020204"/>
            </a:endParaRPr>
          </a:p>
        </p:txBody>
      </p:sp>
      <p:sp>
        <p:nvSpPr>
          <p:cNvPr id="125" name="Espace réservé du texte 16">
            <a:extLst>
              <a:ext uri="{FF2B5EF4-FFF2-40B4-BE49-F238E27FC236}">
                <a16:creationId xmlns:a16="http://schemas.microsoft.com/office/drawing/2014/main" xmlns="" id="{51B3FFBE-A33B-4C1E-A03A-739EDAEDF4E1}"/>
              </a:ext>
            </a:extLst>
          </p:cNvPr>
          <p:cNvSpPr txBox="1">
            <a:spLocks/>
          </p:cNvSpPr>
          <p:nvPr/>
        </p:nvSpPr>
        <p:spPr>
          <a:xfrm>
            <a:off x="3441560" y="4538310"/>
            <a:ext cx="1328668" cy="45079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120000"/>
              <a:buFont typeface="Lucida Grande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6350" indent="-6350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Lucida Grande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635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100000"/>
              <a:buFont typeface="Yuanti SC Bold" panose="02010600040101010101" pitchFamily="2" charset="-12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85738" indent="-179388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100000"/>
              <a:buFont typeface="+mj-lt"/>
              <a:buAutoNum type="arabicPeriod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1113" indent="-11113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BD2B0B"/>
              </a:buClr>
              <a:buSzPct val="100000"/>
              <a:buFont typeface="Lucida Grande"/>
              <a:buNone/>
              <a:tabLst/>
              <a:defRPr sz="4400" b="1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11113" marR="0" indent="-15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285AFF"/>
              </a:buClr>
              <a:defRPr/>
            </a:pPr>
            <a:r>
              <a:rPr lang="fr-FR" sz="1200">
                <a:solidFill>
                  <a:srgbClr val="9BA2A4"/>
                </a:solidFill>
                <a:latin typeface="Arial" panose="020B0604020202020204"/>
              </a:rPr>
              <a:t>2025</a:t>
            </a:r>
          </a:p>
        </p:txBody>
      </p:sp>
      <p:grpSp>
        <p:nvGrpSpPr>
          <p:cNvPr id="126" name="Groupe 409">
            <a:extLst>
              <a:ext uri="{FF2B5EF4-FFF2-40B4-BE49-F238E27FC236}">
                <a16:creationId xmlns:a16="http://schemas.microsoft.com/office/drawing/2014/main" xmlns="" id="{D11CA6E4-B349-4534-8C59-8940482B0A12}"/>
              </a:ext>
            </a:extLst>
          </p:cNvPr>
          <p:cNvGrpSpPr/>
          <p:nvPr/>
        </p:nvGrpSpPr>
        <p:grpSpPr>
          <a:xfrm>
            <a:off x="7310894" y="3493629"/>
            <a:ext cx="763962" cy="763962"/>
            <a:chOff x="6860348" y="3611885"/>
            <a:chExt cx="763962" cy="763962"/>
          </a:xfrm>
        </p:grpSpPr>
        <p:sp>
          <p:nvSpPr>
            <p:cNvPr id="127" name="Ellipse 412">
              <a:extLst>
                <a:ext uri="{FF2B5EF4-FFF2-40B4-BE49-F238E27FC236}">
                  <a16:creationId xmlns:a16="http://schemas.microsoft.com/office/drawing/2014/main" xmlns="" id="{BC33A1B1-F011-4157-8DC7-FA4BB9CCB828}"/>
                </a:ext>
              </a:extLst>
            </p:cNvPr>
            <p:cNvSpPr/>
            <p:nvPr/>
          </p:nvSpPr>
          <p:spPr>
            <a:xfrm>
              <a:off x="6860348" y="3611885"/>
              <a:ext cx="763962" cy="763962"/>
            </a:xfrm>
            <a:prstGeom prst="ellipse">
              <a:avLst/>
            </a:prstGeom>
            <a:gradFill rotWithShape="1">
              <a:gsLst>
                <a:gs pos="1000">
                  <a:srgbClr val="7098A7"/>
                </a:gs>
                <a:gs pos="99000">
                  <a:srgbClr val="7098A7">
                    <a:lumMod val="75000"/>
                  </a:srgbClr>
                </a:gs>
              </a:gsLst>
              <a:lin ang="4200000" scaled="0"/>
            </a:gradFill>
            <a:ln w="1905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orme libre 91">
              <a:extLst>
                <a:ext uri="{FF2B5EF4-FFF2-40B4-BE49-F238E27FC236}">
                  <a16:creationId xmlns:a16="http://schemas.microsoft.com/office/drawing/2014/main" xmlns="" id="{CC702CE2-ABBF-479B-88F3-F16668EF193B}"/>
                </a:ext>
              </a:extLst>
            </p:cNvPr>
            <p:cNvSpPr/>
            <p:nvPr/>
          </p:nvSpPr>
          <p:spPr>
            <a:xfrm>
              <a:off x="7069629" y="3825673"/>
              <a:ext cx="379262" cy="336386"/>
            </a:xfrm>
            <a:custGeom>
              <a:avLst/>
              <a:gdLst>
                <a:gd name="connsiteX0" fmla="*/ 123303 w 237121"/>
                <a:gd name="connsiteY0" fmla="*/ 0 h 210315"/>
                <a:gd name="connsiteX1" fmla="*/ 159662 w 237121"/>
                <a:gd name="connsiteY1" fmla="*/ 0 h 210315"/>
                <a:gd name="connsiteX2" fmla="*/ 163219 w 237121"/>
                <a:gd name="connsiteY2" fmla="*/ 27673 h 210315"/>
                <a:gd name="connsiteX3" fmla="*/ 122908 w 237121"/>
                <a:gd name="connsiteY3" fmla="*/ 27673 h 210315"/>
                <a:gd name="connsiteX4" fmla="*/ 122908 w 237121"/>
                <a:gd name="connsiteY4" fmla="*/ 0 h 210315"/>
                <a:gd name="connsiteX5" fmla="*/ 123303 w 237121"/>
                <a:gd name="connsiteY5" fmla="*/ 69973 h 210315"/>
                <a:gd name="connsiteX6" fmla="*/ 169147 w 237121"/>
                <a:gd name="connsiteY6" fmla="*/ 69973 h 210315"/>
                <a:gd name="connsiteX7" fmla="*/ 164799 w 237121"/>
                <a:gd name="connsiteY7" fmla="*/ 37161 h 210315"/>
                <a:gd name="connsiteX8" fmla="*/ 123303 w 237121"/>
                <a:gd name="connsiteY8" fmla="*/ 37161 h 210315"/>
                <a:gd name="connsiteX9" fmla="*/ 123303 w 237121"/>
                <a:gd name="connsiteY9" fmla="*/ 69973 h 210315"/>
                <a:gd name="connsiteX10" fmla="*/ 113818 w 237121"/>
                <a:gd name="connsiteY10" fmla="*/ 0 h 210315"/>
                <a:gd name="connsiteX11" fmla="*/ 77460 w 237121"/>
                <a:gd name="connsiteY11" fmla="*/ 0 h 210315"/>
                <a:gd name="connsiteX12" fmla="*/ 73903 w 237121"/>
                <a:gd name="connsiteY12" fmla="*/ 27673 h 210315"/>
                <a:gd name="connsiteX13" fmla="*/ 114214 w 237121"/>
                <a:gd name="connsiteY13" fmla="*/ 27673 h 210315"/>
                <a:gd name="connsiteX14" fmla="*/ 114214 w 237121"/>
                <a:gd name="connsiteY14" fmla="*/ 0 h 210315"/>
                <a:gd name="connsiteX15" fmla="*/ 113818 w 237121"/>
                <a:gd name="connsiteY15" fmla="*/ 79066 h 210315"/>
                <a:gd name="connsiteX16" fmla="*/ 66789 w 237121"/>
                <a:gd name="connsiteY16" fmla="*/ 79066 h 210315"/>
                <a:gd name="connsiteX17" fmla="*/ 62442 w 237121"/>
                <a:gd name="connsiteY17" fmla="*/ 111088 h 210315"/>
                <a:gd name="connsiteX18" fmla="*/ 113818 w 237121"/>
                <a:gd name="connsiteY18" fmla="*/ 111088 h 210315"/>
                <a:gd name="connsiteX19" fmla="*/ 113818 w 237121"/>
                <a:gd name="connsiteY19" fmla="*/ 79066 h 210315"/>
                <a:gd name="connsiteX20" fmla="*/ 63232 w 237121"/>
                <a:gd name="connsiteY20" fmla="*/ 36766 h 210315"/>
                <a:gd name="connsiteX21" fmla="*/ 20551 w 237121"/>
                <a:gd name="connsiteY21" fmla="*/ 36766 h 210315"/>
                <a:gd name="connsiteX22" fmla="*/ 9485 w 237121"/>
                <a:gd name="connsiteY22" fmla="*/ 69578 h 210315"/>
                <a:gd name="connsiteX23" fmla="*/ 58885 w 237121"/>
                <a:gd name="connsiteY23" fmla="*/ 69578 h 210315"/>
                <a:gd name="connsiteX24" fmla="*/ 63232 w 237121"/>
                <a:gd name="connsiteY24" fmla="*/ 36766 h 210315"/>
                <a:gd name="connsiteX25" fmla="*/ 113818 w 237121"/>
                <a:gd name="connsiteY25" fmla="*/ 69973 h 210315"/>
                <a:gd name="connsiteX26" fmla="*/ 113818 w 237121"/>
                <a:gd name="connsiteY26" fmla="*/ 36766 h 210315"/>
                <a:gd name="connsiteX27" fmla="*/ 72322 w 237121"/>
                <a:gd name="connsiteY27" fmla="*/ 36766 h 210315"/>
                <a:gd name="connsiteX28" fmla="*/ 67975 w 237121"/>
                <a:gd name="connsiteY28" fmla="*/ 69578 h 210315"/>
                <a:gd name="connsiteX29" fmla="*/ 113818 w 237121"/>
                <a:gd name="connsiteY29" fmla="*/ 69578 h 210315"/>
                <a:gd name="connsiteX30" fmla="*/ 57304 w 237121"/>
                <a:gd name="connsiteY30" fmla="*/ 79066 h 210315"/>
                <a:gd name="connsiteX31" fmla="*/ 6323 w 237121"/>
                <a:gd name="connsiteY31" fmla="*/ 79066 h 210315"/>
                <a:gd name="connsiteX32" fmla="*/ 790 w 237121"/>
                <a:gd name="connsiteY32" fmla="*/ 95670 h 210315"/>
                <a:gd name="connsiteX33" fmla="*/ 12647 w 237121"/>
                <a:gd name="connsiteY33" fmla="*/ 110693 h 210315"/>
                <a:gd name="connsiteX34" fmla="*/ 52957 w 237121"/>
                <a:gd name="connsiteY34" fmla="*/ 110693 h 210315"/>
                <a:gd name="connsiteX35" fmla="*/ 57304 w 237121"/>
                <a:gd name="connsiteY35" fmla="*/ 79066 h 210315"/>
                <a:gd name="connsiteX36" fmla="*/ 230798 w 237121"/>
                <a:gd name="connsiteY36" fmla="*/ 79066 h 210315"/>
                <a:gd name="connsiteX37" fmla="*/ 179817 w 237121"/>
                <a:gd name="connsiteY37" fmla="*/ 79066 h 210315"/>
                <a:gd name="connsiteX38" fmla="*/ 184164 w 237121"/>
                <a:gd name="connsiteY38" fmla="*/ 111088 h 210315"/>
                <a:gd name="connsiteX39" fmla="*/ 224475 w 237121"/>
                <a:gd name="connsiteY39" fmla="*/ 111088 h 210315"/>
                <a:gd name="connsiteX40" fmla="*/ 236331 w 237121"/>
                <a:gd name="connsiteY40" fmla="*/ 96065 h 210315"/>
                <a:gd name="connsiteX41" fmla="*/ 230798 w 237121"/>
                <a:gd name="connsiteY41" fmla="*/ 79066 h 210315"/>
                <a:gd name="connsiteX42" fmla="*/ 64418 w 237121"/>
                <a:gd name="connsiteY42" fmla="*/ 27673 h 210315"/>
                <a:gd name="connsiteX43" fmla="*/ 67975 w 237121"/>
                <a:gd name="connsiteY43" fmla="*/ 0 h 210315"/>
                <a:gd name="connsiteX44" fmla="*/ 44658 w 237121"/>
                <a:gd name="connsiteY44" fmla="*/ 0 h 210315"/>
                <a:gd name="connsiteX45" fmla="*/ 30035 w 237121"/>
                <a:gd name="connsiteY45" fmla="*/ 7907 h 210315"/>
                <a:gd name="connsiteX46" fmla="*/ 23317 w 237121"/>
                <a:gd name="connsiteY46" fmla="*/ 27673 h 210315"/>
                <a:gd name="connsiteX47" fmla="*/ 64418 w 237121"/>
                <a:gd name="connsiteY47" fmla="*/ 27673 h 210315"/>
                <a:gd name="connsiteX48" fmla="*/ 170332 w 237121"/>
                <a:gd name="connsiteY48" fmla="*/ 79066 h 210315"/>
                <a:gd name="connsiteX49" fmla="*/ 123303 w 237121"/>
                <a:gd name="connsiteY49" fmla="*/ 79066 h 210315"/>
                <a:gd name="connsiteX50" fmla="*/ 123303 w 237121"/>
                <a:gd name="connsiteY50" fmla="*/ 111088 h 210315"/>
                <a:gd name="connsiteX51" fmla="*/ 174679 w 237121"/>
                <a:gd name="connsiteY51" fmla="*/ 111088 h 210315"/>
                <a:gd name="connsiteX52" fmla="*/ 170332 w 237121"/>
                <a:gd name="connsiteY52" fmla="*/ 79066 h 210315"/>
                <a:gd name="connsiteX53" fmla="*/ 216571 w 237121"/>
                <a:gd name="connsiteY53" fmla="*/ 36766 h 210315"/>
                <a:gd name="connsiteX54" fmla="*/ 173889 w 237121"/>
                <a:gd name="connsiteY54" fmla="*/ 36766 h 210315"/>
                <a:gd name="connsiteX55" fmla="*/ 178236 w 237121"/>
                <a:gd name="connsiteY55" fmla="*/ 69578 h 210315"/>
                <a:gd name="connsiteX56" fmla="*/ 227637 w 237121"/>
                <a:gd name="connsiteY56" fmla="*/ 69578 h 210315"/>
                <a:gd name="connsiteX57" fmla="*/ 216571 w 237121"/>
                <a:gd name="connsiteY57" fmla="*/ 36766 h 210315"/>
                <a:gd name="connsiteX58" fmla="*/ 172703 w 237121"/>
                <a:gd name="connsiteY58" fmla="*/ 27673 h 210315"/>
                <a:gd name="connsiteX59" fmla="*/ 213409 w 237121"/>
                <a:gd name="connsiteY59" fmla="*/ 27673 h 210315"/>
                <a:gd name="connsiteX60" fmla="*/ 206691 w 237121"/>
                <a:gd name="connsiteY60" fmla="*/ 7907 h 210315"/>
                <a:gd name="connsiteX61" fmla="*/ 192068 w 237121"/>
                <a:gd name="connsiteY61" fmla="*/ 0 h 210315"/>
                <a:gd name="connsiteX62" fmla="*/ 168751 w 237121"/>
                <a:gd name="connsiteY62" fmla="*/ 0 h 210315"/>
                <a:gd name="connsiteX63" fmla="*/ 172703 w 237121"/>
                <a:gd name="connsiteY63" fmla="*/ 27673 h 210315"/>
                <a:gd name="connsiteX64" fmla="*/ 12647 w 237121"/>
                <a:gd name="connsiteY64" fmla="*/ 120181 h 210315"/>
                <a:gd name="connsiteX65" fmla="*/ 0 w 237121"/>
                <a:gd name="connsiteY65" fmla="*/ 116623 h 210315"/>
                <a:gd name="connsiteX66" fmla="*/ 0 w 237121"/>
                <a:gd name="connsiteY66" fmla="*/ 123738 h 210315"/>
                <a:gd name="connsiteX67" fmla="*/ 16994 w 237121"/>
                <a:gd name="connsiteY67" fmla="*/ 140738 h 210315"/>
                <a:gd name="connsiteX68" fmla="*/ 220128 w 237121"/>
                <a:gd name="connsiteY68" fmla="*/ 140738 h 210315"/>
                <a:gd name="connsiteX69" fmla="*/ 237122 w 237121"/>
                <a:gd name="connsiteY69" fmla="*/ 123738 h 210315"/>
                <a:gd name="connsiteX70" fmla="*/ 237122 w 237121"/>
                <a:gd name="connsiteY70" fmla="*/ 116623 h 210315"/>
                <a:gd name="connsiteX71" fmla="*/ 224475 w 237121"/>
                <a:gd name="connsiteY71" fmla="*/ 120181 h 210315"/>
                <a:gd name="connsiteX72" fmla="*/ 12647 w 237121"/>
                <a:gd name="connsiteY72" fmla="*/ 120181 h 210315"/>
                <a:gd name="connsiteX73" fmla="*/ 161638 w 237121"/>
                <a:gd name="connsiteY73" fmla="*/ 149435 h 210315"/>
                <a:gd name="connsiteX74" fmla="*/ 82597 w 237121"/>
                <a:gd name="connsiteY74" fmla="*/ 149435 h 210315"/>
                <a:gd name="connsiteX75" fmla="*/ 57699 w 237121"/>
                <a:gd name="connsiteY75" fmla="*/ 210316 h 210315"/>
                <a:gd name="connsiteX76" fmla="*/ 186535 w 237121"/>
                <a:gd name="connsiteY76" fmla="*/ 210316 h 210315"/>
                <a:gd name="connsiteX77" fmla="*/ 161638 w 237121"/>
                <a:gd name="connsiteY77" fmla="*/ 149435 h 21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37121" h="210315">
                  <a:moveTo>
                    <a:pt x="123303" y="0"/>
                  </a:moveTo>
                  <a:lnTo>
                    <a:pt x="159662" y="0"/>
                  </a:lnTo>
                  <a:lnTo>
                    <a:pt x="163219" y="27673"/>
                  </a:lnTo>
                  <a:lnTo>
                    <a:pt x="122908" y="27673"/>
                  </a:lnTo>
                  <a:lnTo>
                    <a:pt x="122908" y="0"/>
                  </a:lnTo>
                  <a:close/>
                  <a:moveTo>
                    <a:pt x="123303" y="69973"/>
                  </a:moveTo>
                  <a:lnTo>
                    <a:pt x="169147" y="69973"/>
                  </a:lnTo>
                  <a:lnTo>
                    <a:pt x="164799" y="37161"/>
                  </a:lnTo>
                  <a:lnTo>
                    <a:pt x="123303" y="37161"/>
                  </a:lnTo>
                  <a:lnTo>
                    <a:pt x="123303" y="69973"/>
                  </a:lnTo>
                  <a:close/>
                  <a:moveTo>
                    <a:pt x="113818" y="0"/>
                  </a:moveTo>
                  <a:lnTo>
                    <a:pt x="77460" y="0"/>
                  </a:lnTo>
                  <a:lnTo>
                    <a:pt x="73903" y="27673"/>
                  </a:lnTo>
                  <a:lnTo>
                    <a:pt x="114214" y="27673"/>
                  </a:lnTo>
                  <a:lnTo>
                    <a:pt x="114214" y="0"/>
                  </a:lnTo>
                  <a:close/>
                  <a:moveTo>
                    <a:pt x="113818" y="79066"/>
                  </a:moveTo>
                  <a:lnTo>
                    <a:pt x="66789" y="79066"/>
                  </a:lnTo>
                  <a:lnTo>
                    <a:pt x="62442" y="111088"/>
                  </a:lnTo>
                  <a:lnTo>
                    <a:pt x="113818" y="111088"/>
                  </a:lnTo>
                  <a:lnTo>
                    <a:pt x="113818" y="79066"/>
                  </a:lnTo>
                  <a:close/>
                  <a:moveTo>
                    <a:pt x="63232" y="36766"/>
                  </a:moveTo>
                  <a:lnTo>
                    <a:pt x="20551" y="36766"/>
                  </a:lnTo>
                  <a:lnTo>
                    <a:pt x="9485" y="69578"/>
                  </a:lnTo>
                  <a:lnTo>
                    <a:pt x="58885" y="69578"/>
                  </a:lnTo>
                  <a:lnTo>
                    <a:pt x="63232" y="36766"/>
                  </a:lnTo>
                  <a:close/>
                  <a:moveTo>
                    <a:pt x="113818" y="69973"/>
                  </a:moveTo>
                  <a:lnTo>
                    <a:pt x="113818" y="36766"/>
                  </a:lnTo>
                  <a:lnTo>
                    <a:pt x="72322" y="36766"/>
                  </a:lnTo>
                  <a:lnTo>
                    <a:pt x="67975" y="69578"/>
                  </a:lnTo>
                  <a:lnTo>
                    <a:pt x="113818" y="69578"/>
                  </a:lnTo>
                  <a:close/>
                  <a:moveTo>
                    <a:pt x="57304" y="79066"/>
                  </a:moveTo>
                  <a:lnTo>
                    <a:pt x="6323" y="79066"/>
                  </a:lnTo>
                  <a:lnTo>
                    <a:pt x="790" y="95670"/>
                  </a:lnTo>
                  <a:cubicBezTo>
                    <a:pt x="-1976" y="103972"/>
                    <a:pt x="3162" y="110693"/>
                    <a:pt x="12647" y="110693"/>
                  </a:cubicBezTo>
                  <a:lnTo>
                    <a:pt x="52957" y="110693"/>
                  </a:lnTo>
                  <a:lnTo>
                    <a:pt x="57304" y="79066"/>
                  </a:lnTo>
                  <a:close/>
                  <a:moveTo>
                    <a:pt x="230798" y="79066"/>
                  </a:moveTo>
                  <a:lnTo>
                    <a:pt x="179817" y="79066"/>
                  </a:lnTo>
                  <a:lnTo>
                    <a:pt x="184164" y="111088"/>
                  </a:lnTo>
                  <a:lnTo>
                    <a:pt x="224475" y="111088"/>
                  </a:lnTo>
                  <a:cubicBezTo>
                    <a:pt x="233960" y="111088"/>
                    <a:pt x="239098" y="103972"/>
                    <a:pt x="236331" y="96065"/>
                  </a:cubicBezTo>
                  <a:lnTo>
                    <a:pt x="230798" y="79066"/>
                  </a:lnTo>
                  <a:close/>
                  <a:moveTo>
                    <a:pt x="64418" y="27673"/>
                  </a:moveTo>
                  <a:lnTo>
                    <a:pt x="67975" y="0"/>
                  </a:lnTo>
                  <a:lnTo>
                    <a:pt x="44658" y="0"/>
                  </a:lnTo>
                  <a:cubicBezTo>
                    <a:pt x="37939" y="0"/>
                    <a:pt x="31616" y="3558"/>
                    <a:pt x="30035" y="7907"/>
                  </a:cubicBezTo>
                  <a:lnTo>
                    <a:pt x="23317" y="27673"/>
                  </a:lnTo>
                  <a:lnTo>
                    <a:pt x="64418" y="27673"/>
                  </a:lnTo>
                  <a:close/>
                  <a:moveTo>
                    <a:pt x="170332" y="79066"/>
                  </a:moveTo>
                  <a:lnTo>
                    <a:pt x="123303" y="79066"/>
                  </a:lnTo>
                  <a:lnTo>
                    <a:pt x="123303" y="111088"/>
                  </a:lnTo>
                  <a:lnTo>
                    <a:pt x="174679" y="111088"/>
                  </a:lnTo>
                  <a:lnTo>
                    <a:pt x="170332" y="79066"/>
                  </a:lnTo>
                  <a:close/>
                  <a:moveTo>
                    <a:pt x="216571" y="36766"/>
                  </a:moveTo>
                  <a:lnTo>
                    <a:pt x="173889" y="36766"/>
                  </a:lnTo>
                  <a:lnTo>
                    <a:pt x="178236" y="69578"/>
                  </a:lnTo>
                  <a:lnTo>
                    <a:pt x="227637" y="69578"/>
                  </a:lnTo>
                  <a:lnTo>
                    <a:pt x="216571" y="36766"/>
                  </a:lnTo>
                  <a:close/>
                  <a:moveTo>
                    <a:pt x="172703" y="27673"/>
                  </a:moveTo>
                  <a:lnTo>
                    <a:pt x="213409" y="27673"/>
                  </a:lnTo>
                  <a:lnTo>
                    <a:pt x="206691" y="7907"/>
                  </a:lnTo>
                  <a:cubicBezTo>
                    <a:pt x="205110" y="3558"/>
                    <a:pt x="198787" y="0"/>
                    <a:pt x="192068" y="0"/>
                  </a:cubicBezTo>
                  <a:lnTo>
                    <a:pt x="168751" y="0"/>
                  </a:lnTo>
                  <a:lnTo>
                    <a:pt x="172703" y="27673"/>
                  </a:lnTo>
                  <a:close/>
                  <a:moveTo>
                    <a:pt x="12647" y="120181"/>
                  </a:moveTo>
                  <a:cubicBezTo>
                    <a:pt x="7904" y="120181"/>
                    <a:pt x="3557" y="118994"/>
                    <a:pt x="0" y="116623"/>
                  </a:cubicBezTo>
                  <a:lnTo>
                    <a:pt x="0" y="123738"/>
                  </a:lnTo>
                  <a:cubicBezTo>
                    <a:pt x="0" y="133226"/>
                    <a:pt x="7509" y="140738"/>
                    <a:pt x="16994" y="140738"/>
                  </a:cubicBezTo>
                  <a:lnTo>
                    <a:pt x="220128" y="140738"/>
                  </a:lnTo>
                  <a:cubicBezTo>
                    <a:pt x="229613" y="140738"/>
                    <a:pt x="237122" y="133226"/>
                    <a:pt x="237122" y="123738"/>
                  </a:cubicBezTo>
                  <a:lnTo>
                    <a:pt x="237122" y="116623"/>
                  </a:lnTo>
                  <a:cubicBezTo>
                    <a:pt x="233565" y="118994"/>
                    <a:pt x="229218" y="120181"/>
                    <a:pt x="224475" y="120181"/>
                  </a:cubicBezTo>
                  <a:lnTo>
                    <a:pt x="12647" y="120181"/>
                  </a:lnTo>
                  <a:close/>
                  <a:moveTo>
                    <a:pt x="161638" y="149435"/>
                  </a:moveTo>
                  <a:lnTo>
                    <a:pt x="82597" y="149435"/>
                  </a:lnTo>
                  <a:lnTo>
                    <a:pt x="57699" y="210316"/>
                  </a:lnTo>
                  <a:lnTo>
                    <a:pt x="186535" y="210316"/>
                  </a:lnTo>
                  <a:lnTo>
                    <a:pt x="161638" y="149435"/>
                  </a:lnTo>
                  <a:close/>
                </a:path>
              </a:pathLst>
            </a:custGeom>
            <a:solidFill>
              <a:srgbClr val="FFFFFF"/>
            </a:solidFill>
            <a:ln w="395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7098A7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</p:grpSp>
      <p:grpSp>
        <p:nvGrpSpPr>
          <p:cNvPr id="129" name="Groupe 425">
            <a:extLst>
              <a:ext uri="{FF2B5EF4-FFF2-40B4-BE49-F238E27FC236}">
                <a16:creationId xmlns:a16="http://schemas.microsoft.com/office/drawing/2014/main" xmlns="" id="{62903BF7-A74B-4375-B215-A82DE5531E78}"/>
              </a:ext>
            </a:extLst>
          </p:cNvPr>
          <p:cNvGrpSpPr/>
          <p:nvPr/>
        </p:nvGrpSpPr>
        <p:grpSpPr>
          <a:xfrm>
            <a:off x="4381268" y="3414489"/>
            <a:ext cx="763962" cy="763962"/>
            <a:chOff x="4357649" y="3467440"/>
            <a:chExt cx="763962" cy="763962"/>
          </a:xfrm>
        </p:grpSpPr>
        <p:sp>
          <p:nvSpPr>
            <p:cNvPr id="130" name="Ellipse 426">
              <a:extLst>
                <a:ext uri="{FF2B5EF4-FFF2-40B4-BE49-F238E27FC236}">
                  <a16:creationId xmlns:a16="http://schemas.microsoft.com/office/drawing/2014/main" xmlns="" id="{B557D1AE-6C97-4B65-9CCC-3FD072E03ADD}"/>
                </a:ext>
              </a:extLst>
            </p:cNvPr>
            <p:cNvSpPr/>
            <p:nvPr/>
          </p:nvSpPr>
          <p:spPr>
            <a:xfrm>
              <a:off x="4357649" y="3467440"/>
              <a:ext cx="763962" cy="763962"/>
            </a:xfrm>
            <a:prstGeom prst="ellipse">
              <a:avLst/>
            </a:prstGeom>
            <a:gradFill rotWithShape="1">
              <a:gsLst>
                <a:gs pos="1000">
                  <a:srgbClr val="FFC800"/>
                </a:gs>
                <a:gs pos="99000">
                  <a:srgbClr val="FFA900"/>
                </a:gs>
              </a:gsLst>
              <a:lin ang="4200000" scaled="0"/>
            </a:gradFill>
            <a:ln w="1905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orme libre 91">
              <a:extLst>
                <a:ext uri="{FF2B5EF4-FFF2-40B4-BE49-F238E27FC236}">
                  <a16:creationId xmlns:a16="http://schemas.microsoft.com/office/drawing/2014/main" xmlns="" id="{2BE60C94-F24D-4462-9E45-6CC063F15B16}"/>
                </a:ext>
              </a:extLst>
            </p:cNvPr>
            <p:cNvSpPr/>
            <p:nvPr/>
          </p:nvSpPr>
          <p:spPr>
            <a:xfrm>
              <a:off x="4568560" y="3673799"/>
              <a:ext cx="379262" cy="336386"/>
            </a:xfrm>
            <a:custGeom>
              <a:avLst/>
              <a:gdLst>
                <a:gd name="connsiteX0" fmla="*/ 123303 w 237121"/>
                <a:gd name="connsiteY0" fmla="*/ 0 h 210315"/>
                <a:gd name="connsiteX1" fmla="*/ 159662 w 237121"/>
                <a:gd name="connsiteY1" fmla="*/ 0 h 210315"/>
                <a:gd name="connsiteX2" fmla="*/ 163219 w 237121"/>
                <a:gd name="connsiteY2" fmla="*/ 27673 h 210315"/>
                <a:gd name="connsiteX3" fmla="*/ 122908 w 237121"/>
                <a:gd name="connsiteY3" fmla="*/ 27673 h 210315"/>
                <a:gd name="connsiteX4" fmla="*/ 122908 w 237121"/>
                <a:gd name="connsiteY4" fmla="*/ 0 h 210315"/>
                <a:gd name="connsiteX5" fmla="*/ 123303 w 237121"/>
                <a:gd name="connsiteY5" fmla="*/ 69973 h 210315"/>
                <a:gd name="connsiteX6" fmla="*/ 169147 w 237121"/>
                <a:gd name="connsiteY6" fmla="*/ 69973 h 210315"/>
                <a:gd name="connsiteX7" fmla="*/ 164799 w 237121"/>
                <a:gd name="connsiteY7" fmla="*/ 37161 h 210315"/>
                <a:gd name="connsiteX8" fmla="*/ 123303 w 237121"/>
                <a:gd name="connsiteY8" fmla="*/ 37161 h 210315"/>
                <a:gd name="connsiteX9" fmla="*/ 123303 w 237121"/>
                <a:gd name="connsiteY9" fmla="*/ 69973 h 210315"/>
                <a:gd name="connsiteX10" fmla="*/ 113818 w 237121"/>
                <a:gd name="connsiteY10" fmla="*/ 0 h 210315"/>
                <a:gd name="connsiteX11" fmla="*/ 77460 w 237121"/>
                <a:gd name="connsiteY11" fmla="*/ 0 h 210315"/>
                <a:gd name="connsiteX12" fmla="*/ 73903 w 237121"/>
                <a:gd name="connsiteY12" fmla="*/ 27673 h 210315"/>
                <a:gd name="connsiteX13" fmla="*/ 114214 w 237121"/>
                <a:gd name="connsiteY13" fmla="*/ 27673 h 210315"/>
                <a:gd name="connsiteX14" fmla="*/ 114214 w 237121"/>
                <a:gd name="connsiteY14" fmla="*/ 0 h 210315"/>
                <a:gd name="connsiteX15" fmla="*/ 113818 w 237121"/>
                <a:gd name="connsiteY15" fmla="*/ 79066 h 210315"/>
                <a:gd name="connsiteX16" fmla="*/ 66789 w 237121"/>
                <a:gd name="connsiteY16" fmla="*/ 79066 h 210315"/>
                <a:gd name="connsiteX17" fmla="*/ 62442 w 237121"/>
                <a:gd name="connsiteY17" fmla="*/ 111088 h 210315"/>
                <a:gd name="connsiteX18" fmla="*/ 113818 w 237121"/>
                <a:gd name="connsiteY18" fmla="*/ 111088 h 210315"/>
                <a:gd name="connsiteX19" fmla="*/ 113818 w 237121"/>
                <a:gd name="connsiteY19" fmla="*/ 79066 h 210315"/>
                <a:gd name="connsiteX20" fmla="*/ 63232 w 237121"/>
                <a:gd name="connsiteY20" fmla="*/ 36766 h 210315"/>
                <a:gd name="connsiteX21" fmla="*/ 20551 w 237121"/>
                <a:gd name="connsiteY21" fmla="*/ 36766 h 210315"/>
                <a:gd name="connsiteX22" fmla="*/ 9485 w 237121"/>
                <a:gd name="connsiteY22" fmla="*/ 69578 h 210315"/>
                <a:gd name="connsiteX23" fmla="*/ 58885 w 237121"/>
                <a:gd name="connsiteY23" fmla="*/ 69578 h 210315"/>
                <a:gd name="connsiteX24" fmla="*/ 63232 w 237121"/>
                <a:gd name="connsiteY24" fmla="*/ 36766 h 210315"/>
                <a:gd name="connsiteX25" fmla="*/ 113818 w 237121"/>
                <a:gd name="connsiteY25" fmla="*/ 69973 h 210315"/>
                <a:gd name="connsiteX26" fmla="*/ 113818 w 237121"/>
                <a:gd name="connsiteY26" fmla="*/ 36766 h 210315"/>
                <a:gd name="connsiteX27" fmla="*/ 72322 w 237121"/>
                <a:gd name="connsiteY27" fmla="*/ 36766 h 210315"/>
                <a:gd name="connsiteX28" fmla="*/ 67975 w 237121"/>
                <a:gd name="connsiteY28" fmla="*/ 69578 h 210315"/>
                <a:gd name="connsiteX29" fmla="*/ 113818 w 237121"/>
                <a:gd name="connsiteY29" fmla="*/ 69578 h 210315"/>
                <a:gd name="connsiteX30" fmla="*/ 57304 w 237121"/>
                <a:gd name="connsiteY30" fmla="*/ 79066 h 210315"/>
                <a:gd name="connsiteX31" fmla="*/ 6323 w 237121"/>
                <a:gd name="connsiteY31" fmla="*/ 79066 h 210315"/>
                <a:gd name="connsiteX32" fmla="*/ 790 w 237121"/>
                <a:gd name="connsiteY32" fmla="*/ 95670 h 210315"/>
                <a:gd name="connsiteX33" fmla="*/ 12647 w 237121"/>
                <a:gd name="connsiteY33" fmla="*/ 110693 h 210315"/>
                <a:gd name="connsiteX34" fmla="*/ 52957 w 237121"/>
                <a:gd name="connsiteY34" fmla="*/ 110693 h 210315"/>
                <a:gd name="connsiteX35" fmla="*/ 57304 w 237121"/>
                <a:gd name="connsiteY35" fmla="*/ 79066 h 210315"/>
                <a:gd name="connsiteX36" fmla="*/ 230798 w 237121"/>
                <a:gd name="connsiteY36" fmla="*/ 79066 h 210315"/>
                <a:gd name="connsiteX37" fmla="*/ 179817 w 237121"/>
                <a:gd name="connsiteY37" fmla="*/ 79066 h 210315"/>
                <a:gd name="connsiteX38" fmla="*/ 184164 w 237121"/>
                <a:gd name="connsiteY38" fmla="*/ 111088 h 210315"/>
                <a:gd name="connsiteX39" fmla="*/ 224475 w 237121"/>
                <a:gd name="connsiteY39" fmla="*/ 111088 h 210315"/>
                <a:gd name="connsiteX40" fmla="*/ 236331 w 237121"/>
                <a:gd name="connsiteY40" fmla="*/ 96065 h 210315"/>
                <a:gd name="connsiteX41" fmla="*/ 230798 w 237121"/>
                <a:gd name="connsiteY41" fmla="*/ 79066 h 210315"/>
                <a:gd name="connsiteX42" fmla="*/ 64418 w 237121"/>
                <a:gd name="connsiteY42" fmla="*/ 27673 h 210315"/>
                <a:gd name="connsiteX43" fmla="*/ 67975 w 237121"/>
                <a:gd name="connsiteY43" fmla="*/ 0 h 210315"/>
                <a:gd name="connsiteX44" fmla="*/ 44658 w 237121"/>
                <a:gd name="connsiteY44" fmla="*/ 0 h 210315"/>
                <a:gd name="connsiteX45" fmla="*/ 30035 w 237121"/>
                <a:gd name="connsiteY45" fmla="*/ 7907 h 210315"/>
                <a:gd name="connsiteX46" fmla="*/ 23317 w 237121"/>
                <a:gd name="connsiteY46" fmla="*/ 27673 h 210315"/>
                <a:gd name="connsiteX47" fmla="*/ 64418 w 237121"/>
                <a:gd name="connsiteY47" fmla="*/ 27673 h 210315"/>
                <a:gd name="connsiteX48" fmla="*/ 170332 w 237121"/>
                <a:gd name="connsiteY48" fmla="*/ 79066 h 210315"/>
                <a:gd name="connsiteX49" fmla="*/ 123303 w 237121"/>
                <a:gd name="connsiteY49" fmla="*/ 79066 h 210315"/>
                <a:gd name="connsiteX50" fmla="*/ 123303 w 237121"/>
                <a:gd name="connsiteY50" fmla="*/ 111088 h 210315"/>
                <a:gd name="connsiteX51" fmla="*/ 174679 w 237121"/>
                <a:gd name="connsiteY51" fmla="*/ 111088 h 210315"/>
                <a:gd name="connsiteX52" fmla="*/ 170332 w 237121"/>
                <a:gd name="connsiteY52" fmla="*/ 79066 h 210315"/>
                <a:gd name="connsiteX53" fmla="*/ 216571 w 237121"/>
                <a:gd name="connsiteY53" fmla="*/ 36766 h 210315"/>
                <a:gd name="connsiteX54" fmla="*/ 173889 w 237121"/>
                <a:gd name="connsiteY54" fmla="*/ 36766 h 210315"/>
                <a:gd name="connsiteX55" fmla="*/ 178236 w 237121"/>
                <a:gd name="connsiteY55" fmla="*/ 69578 h 210315"/>
                <a:gd name="connsiteX56" fmla="*/ 227637 w 237121"/>
                <a:gd name="connsiteY56" fmla="*/ 69578 h 210315"/>
                <a:gd name="connsiteX57" fmla="*/ 216571 w 237121"/>
                <a:gd name="connsiteY57" fmla="*/ 36766 h 210315"/>
                <a:gd name="connsiteX58" fmla="*/ 172703 w 237121"/>
                <a:gd name="connsiteY58" fmla="*/ 27673 h 210315"/>
                <a:gd name="connsiteX59" fmla="*/ 213409 w 237121"/>
                <a:gd name="connsiteY59" fmla="*/ 27673 h 210315"/>
                <a:gd name="connsiteX60" fmla="*/ 206691 w 237121"/>
                <a:gd name="connsiteY60" fmla="*/ 7907 h 210315"/>
                <a:gd name="connsiteX61" fmla="*/ 192068 w 237121"/>
                <a:gd name="connsiteY61" fmla="*/ 0 h 210315"/>
                <a:gd name="connsiteX62" fmla="*/ 168751 w 237121"/>
                <a:gd name="connsiteY62" fmla="*/ 0 h 210315"/>
                <a:gd name="connsiteX63" fmla="*/ 172703 w 237121"/>
                <a:gd name="connsiteY63" fmla="*/ 27673 h 210315"/>
                <a:gd name="connsiteX64" fmla="*/ 12647 w 237121"/>
                <a:gd name="connsiteY64" fmla="*/ 120181 h 210315"/>
                <a:gd name="connsiteX65" fmla="*/ 0 w 237121"/>
                <a:gd name="connsiteY65" fmla="*/ 116623 h 210315"/>
                <a:gd name="connsiteX66" fmla="*/ 0 w 237121"/>
                <a:gd name="connsiteY66" fmla="*/ 123738 h 210315"/>
                <a:gd name="connsiteX67" fmla="*/ 16994 w 237121"/>
                <a:gd name="connsiteY67" fmla="*/ 140738 h 210315"/>
                <a:gd name="connsiteX68" fmla="*/ 220128 w 237121"/>
                <a:gd name="connsiteY68" fmla="*/ 140738 h 210315"/>
                <a:gd name="connsiteX69" fmla="*/ 237122 w 237121"/>
                <a:gd name="connsiteY69" fmla="*/ 123738 h 210315"/>
                <a:gd name="connsiteX70" fmla="*/ 237122 w 237121"/>
                <a:gd name="connsiteY70" fmla="*/ 116623 h 210315"/>
                <a:gd name="connsiteX71" fmla="*/ 224475 w 237121"/>
                <a:gd name="connsiteY71" fmla="*/ 120181 h 210315"/>
                <a:gd name="connsiteX72" fmla="*/ 12647 w 237121"/>
                <a:gd name="connsiteY72" fmla="*/ 120181 h 210315"/>
                <a:gd name="connsiteX73" fmla="*/ 161638 w 237121"/>
                <a:gd name="connsiteY73" fmla="*/ 149435 h 210315"/>
                <a:gd name="connsiteX74" fmla="*/ 82597 w 237121"/>
                <a:gd name="connsiteY74" fmla="*/ 149435 h 210315"/>
                <a:gd name="connsiteX75" fmla="*/ 57699 w 237121"/>
                <a:gd name="connsiteY75" fmla="*/ 210316 h 210315"/>
                <a:gd name="connsiteX76" fmla="*/ 186535 w 237121"/>
                <a:gd name="connsiteY76" fmla="*/ 210316 h 210315"/>
                <a:gd name="connsiteX77" fmla="*/ 161638 w 237121"/>
                <a:gd name="connsiteY77" fmla="*/ 149435 h 21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37121" h="210315">
                  <a:moveTo>
                    <a:pt x="123303" y="0"/>
                  </a:moveTo>
                  <a:lnTo>
                    <a:pt x="159662" y="0"/>
                  </a:lnTo>
                  <a:lnTo>
                    <a:pt x="163219" y="27673"/>
                  </a:lnTo>
                  <a:lnTo>
                    <a:pt x="122908" y="27673"/>
                  </a:lnTo>
                  <a:lnTo>
                    <a:pt x="122908" y="0"/>
                  </a:lnTo>
                  <a:close/>
                  <a:moveTo>
                    <a:pt x="123303" y="69973"/>
                  </a:moveTo>
                  <a:lnTo>
                    <a:pt x="169147" y="69973"/>
                  </a:lnTo>
                  <a:lnTo>
                    <a:pt x="164799" y="37161"/>
                  </a:lnTo>
                  <a:lnTo>
                    <a:pt x="123303" y="37161"/>
                  </a:lnTo>
                  <a:lnTo>
                    <a:pt x="123303" y="69973"/>
                  </a:lnTo>
                  <a:close/>
                  <a:moveTo>
                    <a:pt x="113818" y="0"/>
                  </a:moveTo>
                  <a:lnTo>
                    <a:pt x="77460" y="0"/>
                  </a:lnTo>
                  <a:lnTo>
                    <a:pt x="73903" y="27673"/>
                  </a:lnTo>
                  <a:lnTo>
                    <a:pt x="114214" y="27673"/>
                  </a:lnTo>
                  <a:lnTo>
                    <a:pt x="114214" y="0"/>
                  </a:lnTo>
                  <a:close/>
                  <a:moveTo>
                    <a:pt x="113818" y="79066"/>
                  </a:moveTo>
                  <a:lnTo>
                    <a:pt x="66789" y="79066"/>
                  </a:lnTo>
                  <a:lnTo>
                    <a:pt x="62442" y="111088"/>
                  </a:lnTo>
                  <a:lnTo>
                    <a:pt x="113818" y="111088"/>
                  </a:lnTo>
                  <a:lnTo>
                    <a:pt x="113818" y="79066"/>
                  </a:lnTo>
                  <a:close/>
                  <a:moveTo>
                    <a:pt x="63232" y="36766"/>
                  </a:moveTo>
                  <a:lnTo>
                    <a:pt x="20551" y="36766"/>
                  </a:lnTo>
                  <a:lnTo>
                    <a:pt x="9485" y="69578"/>
                  </a:lnTo>
                  <a:lnTo>
                    <a:pt x="58885" y="69578"/>
                  </a:lnTo>
                  <a:lnTo>
                    <a:pt x="63232" y="36766"/>
                  </a:lnTo>
                  <a:close/>
                  <a:moveTo>
                    <a:pt x="113818" y="69973"/>
                  </a:moveTo>
                  <a:lnTo>
                    <a:pt x="113818" y="36766"/>
                  </a:lnTo>
                  <a:lnTo>
                    <a:pt x="72322" y="36766"/>
                  </a:lnTo>
                  <a:lnTo>
                    <a:pt x="67975" y="69578"/>
                  </a:lnTo>
                  <a:lnTo>
                    <a:pt x="113818" y="69578"/>
                  </a:lnTo>
                  <a:close/>
                  <a:moveTo>
                    <a:pt x="57304" y="79066"/>
                  </a:moveTo>
                  <a:lnTo>
                    <a:pt x="6323" y="79066"/>
                  </a:lnTo>
                  <a:lnTo>
                    <a:pt x="790" y="95670"/>
                  </a:lnTo>
                  <a:cubicBezTo>
                    <a:pt x="-1976" y="103972"/>
                    <a:pt x="3162" y="110693"/>
                    <a:pt x="12647" y="110693"/>
                  </a:cubicBezTo>
                  <a:lnTo>
                    <a:pt x="52957" y="110693"/>
                  </a:lnTo>
                  <a:lnTo>
                    <a:pt x="57304" y="79066"/>
                  </a:lnTo>
                  <a:close/>
                  <a:moveTo>
                    <a:pt x="230798" y="79066"/>
                  </a:moveTo>
                  <a:lnTo>
                    <a:pt x="179817" y="79066"/>
                  </a:lnTo>
                  <a:lnTo>
                    <a:pt x="184164" y="111088"/>
                  </a:lnTo>
                  <a:lnTo>
                    <a:pt x="224475" y="111088"/>
                  </a:lnTo>
                  <a:cubicBezTo>
                    <a:pt x="233960" y="111088"/>
                    <a:pt x="239098" y="103972"/>
                    <a:pt x="236331" y="96065"/>
                  </a:cubicBezTo>
                  <a:lnTo>
                    <a:pt x="230798" y="79066"/>
                  </a:lnTo>
                  <a:close/>
                  <a:moveTo>
                    <a:pt x="64418" y="27673"/>
                  </a:moveTo>
                  <a:lnTo>
                    <a:pt x="67975" y="0"/>
                  </a:lnTo>
                  <a:lnTo>
                    <a:pt x="44658" y="0"/>
                  </a:lnTo>
                  <a:cubicBezTo>
                    <a:pt x="37939" y="0"/>
                    <a:pt x="31616" y="3558"/>
                    <a:pt x="30035" y="7907"/>
                  </a:cubicBezTo>
                  <a:lnTo>
                    <a:pt x="23317" y="27673"/>
                  </a:lnTo>
                  <a:lnTo>
                    <a:pt x="64418" y="27673"/>
                  </a:lnTo>
                  <a:close/>
                  <a:moveTo>
                    <a:pt x="170332" y="79066"/>
                  </a:moveTo>
                  <a:lnTo>
                    <a:pt x="123303" y="79066"/>
                  </a:lnTo>
                  <a:lnTo>
                    <a:pt x="123303" y="111088"/>
                  </a:lnTo>
                  <a:lnTo>
                    <a:pt x="174679" y="111088"/>
                  </a:lnTo>
                  <a:lnTo>
                    <a:pt x="170332" y="79066"/>
                  </a:lnTo>
                  <a:close/>
                  <a:moveTo>
                    <a:pt x="216571" y="36766"/>
                  </a:moveTo>
                  <a:lnTo>
                    <a:pt x="173889" y="36766"/>
                  </a:lnTo>
                  <a:lnTo>
                    <a:pt x="178236" y="69578"/>
                  </a:lnTo>
                  <a:lnTo>
                    <a:pt x="227637" y="69578"/>
                  </a:lnTo>
                  <a:lnTo>
                    <a:pt x="216571" y="36766"/>
                  </a:lnTo>
                  <a:close/>
                  <a:moveTo>
                    <a:pt x="172703" y="27673"/>
                  </a:moveTo>
                  <a:lnTo>
                    <a:pt x="213409" y="27673"/>
                  </a:lnTo>
                  <a:lnTo>
                    <a:pt x="206691" y="7907"/>
                  </a:lnTo>
                  <a:cubicBezTo>
                    <a:pt x="205110" y="3558"/>
                    <a:pt x="198787" y="0"/>
                    <a:pt x="192068" y="0"/>
                  </a:cubicBezTo>
                  <a:lnTo>
                    <a:pt x="168751" y="0"/>
                  </a:lnTo>
                  <a:lnTo>
                    <a:pt x="172703" y="27673"/>
                  </a:lnTo>
                  <a:close/>
                  <a:moveTo>
                    <a:pt x="12647" y="120181"/>
                  </a:moveTo>
                  <a:cubicBezTo>
                    <a:pt x="7904" y="120181"/>
                    <a:pt x="3557" y="118994"/>
                    <a:pt x="0" y="116623"/>
                  </a:cubicBezTo>
                  <a:lnTo>
                    <a:pt x="0" y="123738"/>
                  </a:lnTo>
                  <a:cubicBezTo>
                    <a:pt x="0" y="133226"/>
                    <a:pt x="7509" y="140738"/>
                    <a:pt x="16994" y="140738"/>
                  </a:cubicBezTo>
                  <a:lnTo>
                    <a:pt x="220128" y="140738"/>
                  </a:lnTo>
                  <a:cubicBezTo>
                    <a:pt x="229613" y="140738"/>
                    <a:pt x="237122" y="133226"/>
                    <a:pt x="237122" y="123738"/>
                  </a:cubicBezTo>
                  <a:lnTo>
                    <a:pt x="237122" y="116623"/>
                  </a:lnTo>
                  <a:cubicBezTo>
                    <a:pt x="233565" y="118994"/>
                    <a:pt x="229218" y="120181"/>
                    <a:pt x="224475" y="120181"/>
                  </a:cubicBezTo>
                  <a:lnTo>
                    <a:pt x="12647" y="120181"/>
                  </a:lnTo>
                  <a:close/>
                  <a:moveTo>
                    <a:pt x="161638" y="149435"/>
                  </a:moveTo>
                  <a:lnTo>
                    <a:pt x="82597" y="149435"/>
                  </a:lnTo>
                  <a:lnTo>
                    <a:pt x="57699" y="210316"/>
                  </a:lnTo>
                  <a:lnTo>
                    <a:pt x="186535" y="210316"/>
                  </a:lnTo>
                  <a:lnTo>
                    <a:pt x="161638" y="149435"/>
                  </a:lnTo>
                  <a:close/>
                </a:path>
              </a:pathLst>
            </a:custGeom>
            <a:solidFill>
              <a:srgbClr val="FFFFFF"/>
            </a:solidFill>
            <a:ln w="395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7098A7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</p:grpSp>
      <p:grpSp>
        <p:nvGrpSpPr>
          <p:cNvPr id="132" name="Groupe 441">
            <a:extLst>
              <a:ext uri="{FF2B5EF4-FFF2-40B4-BE49-F238E27FC236}">
                <a16:creationId xmlns:a16="http://schemas.microsoft.com/office/drawing/2014/main" xmlns="" id="{AC9ED6CD-AE19-440A-BD14-D2A8038019E0}"/>
              </a:ext>
            </a:extLst>
          </p:cNvPr>
          <p:cNvGrpSpPr/>
          <p:nvPr/>
        </p:nvGrpSpPr>
        <p:grpSpPr>
          <a:xfrm>
            <a:off x="2975452" y="4703083"/>
            <a:ext cx="763200" cy="763200"/>
            <a:chOff x="6875879" y="3688954"/>
            <a:chExt cx="763200" cy="763200"/>
          </a:xfrm>
        </p:grpSpPr>
        <p:sp>
          <p:nvSpPr>
            <p:cNvPr id="133" name="Ellipse 442">
              <a:extLst>
                <a:ext uri="{FF2B5EF4-FFF2-40B4-BE49-F238E27FC236}">
                  <a16:creationId xmlns:a16="http://schemas.microsoft.com/office/drawing/2014/main" xmlns="" id="{0E0F775A-0271-4553-B2F7-9E5D5A1586A6}"/>
                </a:ext>
              </a:extLst>
            </p:cNvPr>
            <p:cNvSpPr/>
            <p:nvPr/>
          </p:nvSpPr>
          <p:spPr>
            <a:xfrm>
              <a:off x="6875879" y="3688954"/>
              <a:ext cx="763200" cy="763200"/>
            </a:xfrm>
            <a:prstGeom prst="ellipse">
              <a:avLst/>
            </a:prstGeom>
            <a:gradFill rotWithShape="1">
              <a:gsLst>
                <a:gs pos="1000">
                  <a:srgbClr val="96E600"/>
                </a:gs>
                <a:gs pos="99000">
                  <a:srgbClr val="7BBD00"/>
                </a:gs>
              </a:gsLst>
              <a:lin ang="4200000" scaled="0"/>
            </a:gradFill>
            <a:ln w="1905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orme libre 90">
              <a:extLst>
                <a:ext uri="{FF2B5EF4-FFF2-40B4-BE49-F238E27FC236}">
                  <a16:creationId xmlns:a16="http://schemas.microsoft.com/office/drawing/2014/main" xmlns="" id="{AD167D03-1DA6-4C7E-9153-475A12D79DDD}"/>
                </a:ext>
              </a:extLst>
            </p:cNvPr>
            <p:cNvSpPr/>
            <p:nvPr/>
          </p:nvSpPr>
          <p:spPr>
            <a:xfrm>
              <a:off x="7062929" y="3849756"/>
              <a:ext cx="389100" cy="441597"/>
            </a:xfrm>
            <a:custGeom>
              <a:avLst/>
              <a:gdLst>
                <a:gd name="connsiteX0" fmla="*/ 104729 w 211038"/>
                <a:gd name="connsiteY0" fmla="*/ 134808 h 256569"/>
                <a:gd name="connsiteX1" fmla="*/ 124094 w 211038"/>
                <a:gd name="connsiteY1" fmla="*/ 115437 h 256569"/>
                <a:gd name="connsiteX2" fmla="*/ 104729 w 211038"/>
                <a:gd name="connsiteY2" fmla="*/ 96065 h 256569"/>
                <a:gd name="connsiteX3" fmla="*/ 85364 w 211038"/>
                <a:gd name="connsiteY3" fmla="*/ 115437 h 256569"/>
                <a:gd name="connsiteX4" fmla="*/ 104729 w 211038"/>
                <a:gd name="connsiteY4" fmla="*/ 134808 h 256569"/>
                <a:gd name="connsiteX5" fmla="*/ 96429 w 211038"/>
                <a:gd name="connsiteY5" fmla="*/ 149040 h 256569"/>
                <a:gd name="connsiteX6" fmla="*/ 84573 w 211038"/>
                <a:gd name="connsiteY6" fmla="*/ 256570 h 256569"/>
                <a:gd name="connsiteX7" fmla="*/ 124489 w 211038"/>
                <a:gd name="connsiteY7" fmla="*/ 256570 h 256569"/>
                <a:gd name="connsiteX8" fmla="*/ 112633 w 211038"/>
                <a:gd name="connsiteY8" fmla="*/ 149040 h 256569"/>
                <a:gd name="connsiteX9" fmla="*/ 96429 w 211038"/>
                <a:gd name="connsiteY9" fmla="*/ 149040 h 256569"/>
                <a:gd name="connsiteX10" fmla="*/ 186140 w 211038"/>
                <a:gd name="connsiteY10" fmla="*/ 152598 h 256569"/>
                <a:gd name="connsiteX11" fmla="*/ 136345 w 211038"/>
                <a:gd name="connsiteY11" fmla="*/ 119390 h 256569"/>
                <a:gd name="connsiteX12" fmla="*/ 133974 w 211038"/>
                <a:gd name="connsiteY12" fmla="*/ 119390 h 256569"/>
                <a:gd name="connsiteX13" fmla="*/ 132393 w 211038"/>
                <a:gd name="connsiteY13" fmla="*/ 121367 h 256569"/>
                <a:gd name="connsiteX14" fmla="*/ 122513 w 211038"/>
                <a:gd name="connsiteY14" fmla="*/ 138366 h 256569"/>
                <a:gd name="connsiteX15" fmla="*/ 121722 w 211038"/>
                <a:gd name="connsiteY15" fmla="*/ 140738 h 256569"/>
                <a:gd name="connsiteX16" fmla="*/ 122908 w 211038"/>
                <a:gd name="connsiteY16" fmla="*/ 142714 h 256569"/>
                <a:gd name="connsiteX17" fmla="*/ 206691 w 211038"/>
                <a:gd name="connsiteY17" fmla="*/ 181062 h 256569"/>
                <a:gd name="connsiteX18" fmla="*/ 210643 w 211038"/>
                <a:gd name="connsiteY18" fmla="*/ 179085 h 256569"/>
                <a:gd name="connsiteX19" fmla="*/ 211038 w 211038"/>
                <a:gd name="connsiteY19" fmla="*/ 177108 h 256569"/>
                <a:gd name="connsiteX20" fmla="*/ 186140 w 211038"/>
                <a:gd name="connsiteY20" fmla="*/ 152598 h 256569"/>
                <a:gd name="connsiteX21" fmla="*/ 95244 w 211038"/>
                <a:gd name="connsiteY21" fmla="*/ 90926 h 256569"/>
                <a:gd name="connsiteX22" fmla="*/ 105124 w 211038"/>
                <a:gd name="connsiteY22" fmla="*/ 88949 h 256569"/>
                <a:gd name="connsiteX23" fmla="*/ 115004 w 211038"/>
                <a:gd name="connsiteY23" fmla="*/ 90926 h 256569"/>
                <a:gd name="connsiteX24" fmla="*/ 115794 w 211038"/>
                <a:gd name="connsiteY24" fmla="*/ 90926 h 256569"/>
                <a:gd name="connsiteX25" fmla="*/ 117375 w 211038"/>
                <a:gd name="connsiteY25" fmla="*/ 90531 h 256569"/>
                <a:gd name="connsiteX26" fmla="*/ 118561 w 211038"/>
                <a:gd name="connsiteY26" fmla="*/ 88554 h 256569"/>
                <a:gd name="connsiteX27" fmla="*/ 115004 w 211038"/>
                <a:gd name="connsiteY27" fmla="*/ 29650 h 256569"/>
                <a:gd name="connsiteX28" fmla="*/ 111447 w 211038"/>
                <a:gd name="connsiteY28" fmla="*/ 9488 h 256569"/>
                <a:gd name="connsiteX29" fmla="*/ 105124 w 211038"/>
                <a:gd name="connsiteY29" fmla="*/ 0 h 256569"/>
                <a:gd name="connsiteX30" fmla="*/ 98801 w 211038"/>
                <a:gd name="connsiteY30" fmla="*/ 9488 h 256569"/>
                <a:gd name="connsiteX31" fmla="*/ 92082 w 211038"/>
                <a:gd name="connsiteY31" fmla="*/ 88554 h 256569"/>
                <a:gd name="connsiteX32" fmla="*/ 93268 w 211038"/>
                <a:gd name="connsiteY32" fmla="*/ 90531 h 256569"/>
                <a:gd name="connsiteX33" fmla="*/ 95244 w 211038"/>
                <a:gd name="connsiteY33" fmla="*/ 90926 h 256569"/>
                <a:gd name="connsiteX34" fmla="*/ 88130 w 211038"/>
                <a:gd name="connsiteY34" fmla="*/ 139947 h 256569"/>
                <a:gd name="connsiteX35" fmla="*/ 87340 w 211038"/>
                <a:gd name="connsiteY35" fmla="*/ 137575 h 256569"/>
                <a:gd name="connsiteX36" fmla="*/ 77855 w 211038"/>
                <a:gd name="connsiteY36" fmla="*/ 120181 h 256569"/>
                <a:gd name="connsiteX37" fmla="*/ 76274 w 211038"/>
                <a:gd name="connsiteY37" fmla="*/ 118204 h 256569"/>
                <a:gd name="connsiteX38" fmla="*/ 73903 w 211038"/>
                <a:gd name="connsiteY38" fmla="*/ 118204 h 256569"/>
                <a:gd name="connsiteX39" fmla="*/ 24503 w 211038"/>
                <a:gd name="connsiteY39" fmla="*/ 150621 h 256569"/>
                <a:gd name="connsiteX40" fmla="*/ 0 w 211038"/>
                <a:gd name="connsiteY40" fmla="*/ 173946 h 256569"/>
                <a:gd name="connsiteX41" fmla="*/ 395 w 211038"/>
                <a:gd name="connsiteY41" fmla="*/ 175922 h 256569"/>
                <a:gd name="connsiteX42" fmla="*/ 395 w 211038"/>
                <a:gd name="connsiteY42" fmla="*/ 175922 h 256569"/>
                <a:gd name="connsiteX43" fmla="*/ 4742 w 211038"/>
                <a:gd name="connsiteY43" fmla="*/ 177899 h 256569"/>
                <a:gd name="connsiteX44" fmla="*/ 86945 w 211038"/>
                <a:gd name="connsiteY44" fmla="*/ 141528 h 256569"/>
                <a:gd name="connsiteX45" fmla="*/ 88130 w 211038"/>
                <a:gd name="connsiteY45" fmla="*/ 139947 h 256569"/>
                <a:gd name="connsiteX46" fmla="*/ 2766 w 211038"/>
                <a:gd name="connsiteY46" fmla="*/ 174736 h 256569"/>
                <a:gd name="connsiteX47" fmla="*/ 2766 w 211038"/>
                <a:gd name="connsiteY47" fmla="*/ 174736 h 256569"/>
                <a:gd name="connsiteX48" fmla="*/ 2766 w 211038"/>
                <a:gd name="connsiteY48" fmla="*/ 174736 h 256569"/>
                <a:gd name="connsiteX49" fmla="*/ 2766 w 211038"/>
                <a:gd name="connsiteY49" fmla="*/ 174736 h 256569"/>
                <a:gd name="connsiteX50" fmla="*/ 77065 w 211038"/>
                <a:gd name="connsiteY50" fmla="*/ 39533 h 256569"/>
                <a:gd name="connsiteX51" fmla="*/ 73112 w 211038"/>
                <a:gd name="connsiteY51" fmla="*/ 28464 h 256569"/>
                <a:gd name="connsiteX52" fmla="*/ 11856 w 211038"/>
                <a:gd name="connsiteY52" fmla="*/ 115832 h 256569"/>
                <a:gd name="connsiteX53" fmla="*/ 23712 w 211038"/>
                <a:gd name="connsiteY53" fmla="*/ 115832 h 256569"/>
                <a:gd name="connsiteX54" fmla="*/ 77065 w 211038"/>
                <a:gd name="connsiteY54" fmla="*/ 39533 h 256569"/>
                <a:gd name="connsiteX55" fmla="*/ 40706 w 211038"/>
                <a:gd name="connsiteY55" fmla="*/ 183829 h 256569"/>
                <a:gd name="connsiteX56" fmla="*/ 73508 w 211038"/>
                <a:gd name="connsiteY56" fmla="*/ 204781 h 256569"/>
                <a:gd name="connsiteX57" fmla="*/ 77855 w 211038"/>
                <a:gd name="connsiteY57" fmla="*/ 193712 h 256569"/>
                <a:gd name="connsiteX58" fmla="*/ 49400 w 211038"/>
                <a:gd name="connsiteY58" fmla="*/ 175527 h 256569"/>
                <a:gd name="connsiteX59" fmla="*/ 40706 w 211038"/>
                <a:gd name="connsiteY59" fmla="*/ 183829 h 256569"/>
                <a:gd name="connsiteX60" fmla="*/ 158476 w 211038"/>
                <a:gd name="connsiteY60" fmla="*/ 176318 h 256569"/>
                <a:gd name="connsiteX61" fmla="*/ 131207 w 211038"/>
                <a:gd name="connsiteY61" fmla="*/ 193317 h 256569"/>
                <a:gd name="connsiteX62" fmla="*/ 135554 w 211038"/>
                <a:gd name="connsiteY62" fmla="*/ 204386 h 256569"/>
                <a:gd name="connsiteX63" fmla="*/ 166775 w 211038"/>
                <a:gd name="connsiteY63" fmla="*/ 184619 h 256569"/>
                <a:gd name="connsiteX64" fmla="*/ 158476 w 211038"/>
                <a:gd name="connsiteY64" fmla="*/ 176318 h 256569"/>
                <a:gd name="connsiteX65" fmla="*/ 158476 w 211038"/>
                <a:gd name="connsiteY65" fmla="*/ 176318 h 256569"/>
                <a:gd name="connsiteX66" fmla="*/ 184560 w 211038"/>
                <a:gd name="connsiteY66" fmla="*/ 115437 h 256569"/>
                <a:gd name="connsiteX67" fmla="*/ 196416 w 211038"/>
                <a:gd name="connsiteY67" fmla="*/ 115437 h 256569"/>
                <a:gd name="connsiteX68" fmla="*/ 135159 w 211038"/>
                <a:gd name="connsiteY68" fmla="*/ 28069 h 256569"/>
                <a:gd name="connsiteX69" fmla="*/ 131207 w 211038"/>
                <a:gd name="connsiteY69" fmla="*/ 39533 h 256569"/>
                <a:gd name="connsiteX70" fmla="*/ 184560 w 211038"/>
                <a:gd name="connsiteY70" fmla="*/ 115437 h 256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11038" h="256569">
                  <a:moveTo>
                    <a:pt x="104729" y="134808"/>
                  </a:moveTo>
                  <a:cubicBezTo>
                    <a:pt x="115399" y="134808"/>
                    <a:pt x="124094" y="126110"/>
                    <a:pt x="124094" y="115437"/>
                  </a:cubicBezTo>
                  <a:cubicBezTo>
                    <a:pt x="124094" y="104763"/>
                    <a:pt x="115399" y="96065"/>
                    <a:pt x="104729" y="96065"/>
                  </a:cubicBezTo>
                  <a:cubicBezTo>
                    <a:pt x="94058" y="96065"/>
                    <a:pt x="85364" y="104763"/>
                    <a:pt x="85364" y="115437"/>
                  </a:cubicBezTo>
                  <a:cubicBezTo>
                    <a:pt x="85364" y="126110"/>
                    <a:pt x="94058" y="134808"/>
                    <a:pt x="104729" y="134808"/>
                  </a:cubicBezTo>
                  <a:close/>
                  <a:moveTo>
                    <a:pt x="96429" y="149040"/>
                  </a:moveTo>
                  <a:lnTo>
                    <a:pt x="84573" y="256570"/>
                  </a:lnTo>
                  <a:lnTo>
                    <a:pt x="124489" y="256570"/>
                  </a:lnTo>
                  <a:lnTo>
                    <a:pt x="112633" y="149040"/>
                  </a:lnTo>
                  <a:lnTo>
                    <a:pt x="96429" y="149040"/>
                  </a:lnTo>
                  <a:close/>
                  <a:moveTo>
                    <a:pt x="186140" y="152598"/>
                  </a:moveTo>
                  <a:cubicBezTo>
                    <a:pt x="171913" y="141924"/>
                    <a:pt x="153339" y="129669"/>
                    <a:pt x="136345" y="119390"/>
                  </a:cubicBezTo>
                  <a:cubicBezTo>
                    <a:pt x="135554" y="118995"/>
                    <a:pt x="134764" y="118995"/>
                    <a:pt x="133974" y="119390"/>
                  </a:cubicBezTo>
                  <a:cubicBezTo>
                    <a:pt x="133183" y="119785"/>
                    <a:pt x="132788" y="120576"/>
                    <a:pt x="132393" y="121367"/>
                  </a:cubicBezTo>
                  <a:cubicBezTo>
                    <a:pt x="131207" y="128087"/>
                    <a:pt x="127650" y="134017"/>
                    <a:pt x="122513" y="138366"/>
                  </a:cubicBezTo>
                  <a:cubicBezTo>
                    <a:pt x="121722" y="138761"/>
                    <a:pt x="121327" y="139947"/>
                    <a:pt x="121722" y="140738"/>
                  </a:cubicBezTo>
                  <a:cubicBezTo>
                    <a:pt x="121722" y="141528"/>
                    <a:pt x="122118" y="142319"/>
                    <a:pt x="122908" y="142714"/>
                  </a:cubicBezTo>
                  <a:cubicBezTo>
                    <a:pt x="156105" y="160900"/>
                    <a:pt x="195230" y="180666"/>
                    <a:pt x="206691" y="181062"/>
                  </a:cubicBezTo>
                  <a:cubicBezTo>
                    <a:pt x="207877" y="181062"/>
                    <a:pt x="209457" y="180666"/>
                    <a:pt x="210643" y="179085"/>
                  </a:cubicBezTo>
                  <a:cubicBezTo>
                    <a:pt x="211038" y="178294"/>
                    <a:pt x="211038" y="177503"/>
                    <a:pt x="211038" y="177108"/>
                  </a:cubicBezTo>
                  <a:cubicBezTo>
                    <a:pt x="209853" y="170388"/>
                    <a:pt x="200368" y="163667"/>
                    <a:pt x="186140" y="152598"/>
                  </a:cubicBezTo>
                  <a:close/>
                  <a:moveTo>
                    <a:pt x="95244" y="90926"/>
                  </a:moveTo>
                  <a:cubicBezTo>
                    <a:pt x="98405" y="89740"/>
                    <a:pt x="101567" y="88949"/>
                    <a:pt x="105124" y="88949"/>
                  </a:cubicBezTo>
                  <a:cubicBezTo>
                    <a:pt x="108681" y="88949"/>
                    <a:pt x="111842" y="89740"/>
                    <a:pt x="115004" y="90926"/>
                  </a:cubicBezTo>
                  <a:cubicBezTo>
                    <a:pt x="115399" y="90926"/>
                    <a:pt x="115794" y="90926"/>
                    <a:pt x="115794" y="90926"/>
                  </a:cubicBezTo>
                  <a:cubicBezTo>
                    <a:pt x="116190" y="90926"/>
                    <a:pt x="116980" y="90926"/>
                    <a:pt x="117375" y="90531"/>
                  </a:cubicBezTo>
                  <a:cubicBezTo>
                    <a:pt x="118166" y="90135"/>
                    <a:pt x="118561" y="89345"/>
                    <a:pt x="118561" y="88554"/>
                  </a:cubicBezTo>
                  <a:cubicBezTo>
                    <a:pt x="118166" y="67602"/>
                    <a:pt x="116980" y="45858"/>
                    <a:pt x="115004" y="29650"/>
                  </a:cubicBezTo>
                  <a:cubicBezTo>
                    <a:pt x="114214" y="21348"/>
                    <a:pt x="113028" y="14627"/>
                    <a:pt x="111447" y="9488"/>
                  </a:cubicBezTo>
                  <a:cubicBezTo>
                    <a:pt x="109866" y="4744"/>
                    <a:pt x="109866" y="1186"/>
                    <a:pt x="105124" y="0"/>
                  </a:cubicBezTo>
                  <a:cubicBezTo>
                    <a:pt x="100381" y="1186"/>
                    <a:pt x="100381" y="4744"/>
                    <a:pt x="98801" y="9488"/>
                  </a:cubicBezTo>
                  <a:cubicBezTo>
                    <a:pt x="95244" y="24510"/>
                    <a:pt x="92477" y="57323"/>
                    <a:pt x="92082" y="88554"/>
                  </a:cubicBezTo>
                  <a:cubicBezTo>
                    <a:pt x="92082" y="89345"/>
                    <a:pt x="92477" y="90135"/>
                    <a:pt x="93268" y="90531"/>
                  </a:cubicBezTo>
                  <a:cubicBezTo>
                    <a:pt x="93663" y="90926"/>
                    <a:pt x="94453" y="91321"/>
                    <a:pt x="95244" y="90926"/>
                  </a:cubicBezTo>
                  <a:close/>
                  <a:moveTo>
                    <a:pt x="88130" y="139947"/>
                  </a:moveTo>
                  <a:cubicBezTo>
                    <a:pt x="88130" y="139156"/>
                    <a:pt x="87735" y="138366"/>
                    <a:pt x="87340" y="137575"/>
                  </a:cubicBezTo>
                  <a:cubicBezTo>
                    <a:pt x="82202" y="133226"/>
                    <a:pt x="78645" y="127296"/>
                    <a:pt x="77855" y="120181"/>
                  </a:cubicBezTo>
                  <a:cubicBezTo>
                    <a:pt x="77855" y="119390"/>
                    <a:pt x="77065" y="118599"/>
                    <a:pt x="76274" y="118204"/>
                  </a:cubicBezTo>
                  <a:cubicBezTo>
                    <a:pt x="75484" y="117809"/>
                    <a:pt x="74693" y="117809"/>
                    <a:pt x="73903" y="118204"/>
                  </a:cubicBezTo>
                  <a:cubicBezTo>
                    <a:pt x="56514" y="128482"/>
                    <a:pt x="38335" y="140342"/>
                    <a:pt x="24503" y="150621"/>
                  </a:cubicBezTo>
                  <a:cubicBezTo>
                    <a:pt x="10670" y="161295"/>
                    <a:pt x="1186" y="167620"/>
                    <a:pt x="0" y="173946"/>
                  </a:cubicBezTo>
                  <a:cubicBezTo>
                    <a:pt x="0" y="174341"/>
                    <a:pt x="0" y="175132"/>
                    <a:pt x="395" y="175922"/>
                  </a:cubicBezTo>
                  <a:lnTo>
                    <a:pt x="395" y="175922"/>
                  </a:lnTo>
                  <a:cubicBezTo>
                    <a:pt x="1581" y="177899"/>
                    <a:pt x="3557" y="177899"/>
                    <a:pt x="4742" y="177899"/>
                  </a:cubicBezTo>
                  <a:cubicBezTo>
                    <a:pt x="16203" y="177503"/>
                    <a:pt x="53748" y="159714"/>
                    <a:pt x="86945" y="141528"/>
                  </a:cubicBezTo>
                  <a:cubicBezTo>
                    <a:pt x="87735" y="141528"/>
                    <a:pt x="88130" y="140738"/>
                    <a:pt x="88130" y="139947"/>
                  </a:cubicBezTo>
                  <a:close/>
                  <a:moveTo>
                    <a:pt x="2766" y="174736"/>
                  </a:moveTo>
                  <a:lnTo>
                    <a:pt x="2766" y="174736"/>
                  </a:lnTo>
                  <a:lnTo>
                    <a:pt x="2766" y="174736"/>
                  </a:lnTo>
                  <a:lnTo>
                    <a:pt x="2766" y="174736"/>
                  </a:lnTo>
                  <a:close/>
                  <a:moveTo>
                    <a:pt x="77065" y="39533"/>
                  </a:moveTo>
                  <a:lnTo>
                    <a:pt x="73112" y="28464"/>
                  </a:lnTo>
                  <a:cubicBezTo>
                    <a:pt x="37544" y="41510"/>
                    <a:pt x="11856" y="75508"/>
                    <a:pt x="11856" y="115832"/>
                  </a:cubicBezTo>
                  <a:lnTo>
                    <a:pt x="23712" y="115832"/>
                  </a:lnTo>
                  <a:cubicBezTo>
                    <a:pt x="23712" y="80647"/>
                    <a:pt x="46239" y="50602"/>
                    <a:pt x="77065" y="39533"/>
                  </a:cubicBezTo>
                  <a:close/>
                  <a:moveTo>
                    <a:pt x="40706" y="183829"/>
                  </a:moveTo>
                  <a:cubicBezTo>
                    <a:pt x="50191" y="192921"/>
                    <a:pt x="61256" y="200037"/>
                    <a:pt x="73508" y="204781"/>
                  </a:cubicBezTo>
                  <a:lnTo>
                    <a:pt x="77855" y="193712"/>
                  </a:lnTo>
                  <a:cubicBezTo>
                    <a:pt x="67184" y="189759"/>
                    <a:pt x="57700" y="183433"/>
                    <a:pt x="49400" y="175527"/>
                  </a:cubicBezTo>
                  <a:lnTo>
                    <a:pt x="40706" y="183829"/>
                  </a:lnTo>
                  <a:close/>
                  <a:moveTo>
                    <a:pt x="158476" y="176318"/>
                  </a:moveTo>
                  <a:cubicBezTo>
                    <a:pt x="150572" y="183829"/>
                    <a:pt x="141087" y="189759"/>
                    <a:pt x="131207" y="193317"/>
                  </a:cubicBezTo>
                  <a:lnTo>
                    <a:pt x="135554" y="204386"/>
                  </a:lnTo>
                  <a:cubicBezTo>
                    <a:pt x="147015" y="200037"/>
                    <a:pt x="158081" y="193317"/>
                    <a:pt x="166775" y="184619"/>
                  </a:cubicBezTo>
                  <a:lnTo>
                    <a:pt x="158476" y="176318"/>
                  </a:lnTo>
                  <a:lnTo>
                    <a:pt x="158476" y="176318"/>
                  </a:lnTo>
                  <a:close/>
                  <a:moveTo>
                    <a:pt x="184560" y="115437"/>
                  </a:moveTo>
                  <a:lnTo>
                    <a:pt x="196416" y="115437"/>
                  </a:lnTo>
                  <a:cubicBezTo>
                    <a:pt x="196416" y="75508"/>
                    <a:pt x="171123" y="41114"/>
                    <a:pt x="135159" y="28069"/>
                  </a:cubicBezTo>
                  <a:lnTo>
                    <a:pt x="131207" y="39533"/>
                  </a:lnTo>
                  <a:cubicBezTo>
                    <a:pt x="162033" y="50602"/>
                    <a:pt x="184560" y="80647"/>
                    <a:pt x="184560" y="115437"/>
                  </a:cubicBezTo>
                  <a:close/>
                </a:path>
              </a:pathLst>
            </a:custGeom>
            <a:solidFill>
              <a:srgbClr val="FFFFFF"/>
            </a:solidFill>
            <a:ln w="395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7098A7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</p:grpSp>
      <p:grpSp>
        <p:nvGrpSpPr>
          <p:cNvPr id="135" name="Groupe 403">
            <a:extLst>
              <a:ext uri="{FF2B5EF4-FFF2-40B4-BE49-F238E27FC236}">
                <a16:creationId xmlns:a16="http://schemas.microsoft.com/office/drawing/2014/main" xmlns="" id="{838E4121-95A5-401E-BA44-89153A2C2A84}"/>
              </a:ext>
            </a:extLst>
          </p:cNvPr>
          <p:cNvGrpSpPr/>
          <p:nvPr/>
        </p:nvGrpSpPr>
        <p:grpSpPr>
          <a:xfrm>
            <a:off x="5062996" y="4703083"/>
            <a:ext cx="763200" cy="763200"/>
            <a:chOff x="6875879" y="3688954"/>
            <a:chExt cx="763200" cy="763200"/>
          </a:xfrm>
        </p:grpSpPr>
        <p:sp>
          <p:nvSpPr>
            <p:cNvPr id="136" name="Ellipse 404">
              <a:extLst>
                <a:ext uri="{FF2B5EF4-FFF2-40B4-BE49-F238E27FC236}">
                  <a16:creationId xmlns:a16="http://schemas.microsoft.com/office/drawing/2014/main" xmlns="" id="{3B03BAC9-0F4F-4516-AE87-BF2669894B37}"/>
                </a:ext>
              </a:extLst>
            </p:cNvPr>
            <p:cNvSpPr/>
            <p:nvPr/>
          </p:nvSpPr>
          <p:spPr>
            <a:xfrm>
              <a:off x="6875879" y="3688954"/>
              <a:ext cx="763200" cy="763200"/>
            </a:xfrm>
            <a:prstGeom prst="ellipse">
              <a:avLst/>
            </a:prstGeom>
            <a:gradFill rotWithShape="1">
              <a:gsLst>
                <a:gs pos="1000">
                  <a:srgbClr val="7098A7"/>
                </a:gs>
                <a:gs pos="99000">
                  <a:srgbClr val="7098A7">
                    <a:lumMod val="75000"/>
                  </a:srgbClr>
                </a:gs>
              </a:gsLst>
              <a:lin ang="4200000" scaled="0"/>
            </a:gradFill>
            <a:ln w="1905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orme libre 90">
              <a:extLst>
                <a:ext uri="{FF2B5EF4-FFF2-40B4-BE49-F238E27FC236}">
                  <a16:creationId xmlns:a16="http://schemas.microsoft.com/office/drawing/2014/main" xmlns="" id="{3A9D950C-10C3-4282-8694-7DD071BDE3CC}"/>
                </a:ext>
              </a:extLst>
            </p:cNvPr>
            <p:cNvSpPr/>
            <p:nvPr/>
          </p:nvSpPr>
          <p:spPr>
            <a:xfrm>
              <a:off x="7059750" y="3858868"/>
              <a:ext cx="389100" cy="441597"/>
            </a:xfrm>
            <a:custGeom>
              <a:avLst/>
              <a:gdLst>
                <a:gd name="connsiteX0" fmla="*/ 104729 w 211038"/>
                <a:gd name="connsiteY0" fmla="*/ 134808 h 256569"/>
                <a:gd name="connsiteX1" fmla="*/ 124094 w 211038"/>
                <a:gd name="connsiteY1" fmla="*/ 115437 h 256569"/>
                <a:gd name="connsiteX2" fmla="*/ 104729 w 211038"/>
                <a:gd name="connsiteY2" fmla="*/ 96065 h 256569"/>
                <a:gd name="connsiteX3" fmla="*/ 85364 w 211038"/>
                <a:gd name="connsiteY3" fmla="*/ 115437 h 256569"/>
                <a:gd name="connsiteX4" fmla="*/ 104729 w 211038"/>
                <a:gd name="connsiteY4" fmla="*/ 134808 h 256569"/>
                <a:gd name="connsiteX5" fmla="*/ 96429 w 211038"/>
                <a:gd name="connsiteY5" fmla="*/ 149040 h 256569"/>
                <a:gd name="connsiteX6" fmla="*/ 84573 w 211038"/>
                <a:gd name="connsiteY6" fmla="*/ 256570 h 256569"/>
                <a:gd name="connsiteX7" fmla="*/ 124489 w 211038"/>
                <a:gd name="connsiteY7" fmla="*/ 256570 h 256569"/>
                <a:gd name="connsiteX8" fmla="*/ 112633 w 211038"/>
                <a:gd name="connsiteY8" fmla="*/ 149040 h 256569"/>
                <a:gd name="connsiteX9" fmla="*/ 96429 w 211038"/>
                <a:gd name="connsiteY9" fmla="*/ 149040 h 256569"/>
                <a:gd name="connsiteX10" fmla="*/ 186140 w 211038"/>
                <a:gd name="connsiteY10" fmla="*/ 152598 h 256569"/>
                <a:gd name="connsiteX11" fmla="*/ 136345 w 211038"/>
                <a:gd name="connsiteY11" fmla="*/ 119390 h 256569"/>
                <a:gd name="connsiteX12" fmla="*/ 133974 w 211038"/>
                <a:gd name="connsiteY12" fmla="*/ 119390 h 256569"/>
                <a:gd name="connsiteX13" fmla="*/ 132393 w 211038"/>
                <a:gd name="connsiteY13" fmla="*/ 121367 h 256569"/>
                <a:gd name="connsiteX14" fmla="*/ 122513 w 211038"/>
                <a:gd name="connsiteY14" fmla="*/ 138366 h 256569"/>
                <a:gd name="connsiteX15" fmla="*/ 121722 w 211038"/>
                <a:gd name="connsiteY15" fmla="*/ 140738 h 256569"/>
                <a:gd name="connsiteX16" fmla="*/ 122908 w 211038"/>
                <a:gd name="connsiteY16" fmla="*/ 142714 h 256569"/>
                <a:gd name="connsiteX17" fmla="*/ 206691 w 211038"/>
                <a:gd name="connsiteY17" fmla="*/ 181062 h 256569"/>
                <a:gd name="connsiteX18" fmla="*/ 210643 w 211038"/>
                <a:gd name="connsiteY18" fmla="*/ 179085 h 256569"/>
                <a:gd name="connsiteX19" fmla="*/ 211038 w 211038"/>
                <a:gd name="connsiteY19" fmla="*/ 177108 h 256569"/>
                <a:gd name="connsiteX20" fmla="*/ 186140 w 211038"/>
                <a:gd name="connsiteY20" fmla="*/ 152598 h 256569"/>
                <a:gd name="connsiteX21" fmla="*/ 95244 w 211038"/>
                <a:gd name="connsiteY21" fmla="*/ 90926 h 256569"/>
                <a:gd name="connsiteX22" fmla="*/ 105124 w 211038"/>
                <a:gd name="connsiteY22" fmla="*/ 88949 h 256569"/>
                <a:gd name="connsiteX23" fmla="*/ 115004 w 211038"/>
                <a:gd name="connsiteY23" fmla="*/ 90926 h 256569"/>
                <a:gd name="connsiteX24" fmla="*/ 115794 w 211038"/>
                <a:gd name="connsiteY24" fmla="*/ 90926 h 256569"/>
                <a:gd name="connsiteX25" fmla="*/ 117375 w 211038"/>
                <a:gd name="connsiteY25" fmla="*/ 90531 h 256569"/>
                <a:gd name="connsiteX26" fmla="*/ 118561 w 211038"/>
                <a:gd name="connsiteY26" fmla="*/ 88554 h 256569"/>
                <a:gd name="connsiteX27" fmla="*/ 115004 w 211038"/>
                <a:gd name="connsiteY27" fmla="*/ 29650 h 256569"/>
                <a:gd name="connsiteX28" fmla="*/ 111447 w 211038"/>
                <a:gd name="connsiteY28" fmla="*/ 9488 h 256569"/>
                <a:gd name="connsiteX29" fmla="*/ 105124 w 211038"/>
                <a:gd name="connsiteY29" fmla="*/ 0 h 256569"/>
                <a:gd name="connsiteX30" fmla="*/ 98801 w 211038"/>
                <a:gd name="connsiteY30" fmla="*/ 9488 h 256569"/>
                <a:gd name="connsiteX31" fmla="*/ 92082 w 211038"/>
                <a:gd name="connsiteY31" fmla="*/ 88554 h 256569"/>
                <a:gd name="connsiteX32" fmla="*/ 93268 w 211038"/>
                <a:gd name="connsiteY32" fmla="*/ 90531 h 256569"/>
                <a:gd name="connsiteX33" fmla="*/ 95244 w 211038"/>
                <a:gd name="connsiteY33" fmla="*/ 90926 h 256569"/>
                <a:gd name="connsiteX34" fmla="*/ 88130 w 211038"/>
                <a:gd name="connsiteY34" fmla="*/ 139947 h 256569"/>
                <a:gd name="connsiteX35" fmla="*/ 87340 w 211038"/>
                <a:gd name="connsiteY35" fmla="*/ 137575 h 256569"/>
                <a:gd name="connsiteX36" fmla="*/ 77855 w 211038"/>
                <a:gd name="connsiteY36" fmla="*/ 120181 h 256569"/>
                <a:gd name="connsiteX37" fmla="*/ 76274 w 211038"/>
                <a:gd name="connsiteY37" fmla="*/ 118204 h 256569"/>
                <a:gd name="connsiteX38" fmla="*/ 73903 w 211038"/>
                <a:gd name="connsiteY38" fmla="*/ 118204 h 256569"/>
                <a:gd name="connsiteX39" fmla="*/ 24503 w 211038"/>
                <a:gd name="connsiteY39" fmla="*/ 150621 h 256569"/>
                <a:gd name="connsiteX40" fmla="*/ 0 w 211038"/>
                <a:gd name="connsiteY40" fmla="*/ 173946 h 256569"/>
                <a:gd name="connsiteX41" fmla="*/ 395 w 211038"/>
                <a:gd name="connsiteY41" fmla="*/ 175922 h 256569"/>
                <a:gd name="connsiteX42" fmla="*/ 395 w 211038"/>
                <a:gd name="connsiteY42" fmla="*/ 175922 h 256569"/>
                <a:gd name="connsiteX43" fmla="*/ 4742 w 211038"/>
                <a:gd name="connsiteY43" fmla="*/ 177899 h 256569"/>
                <a:gd name="connsiteX44" fmla="*/ 86945 w 211038"/>
                <a:gd name="connsiteY44" fmla="*/ 141528 h 256569"/>
                <a:gd name="connsiteX45" fmla="*/ 88130 w 211038"/>
                <a:gd name="connsiteY45" fmla="*/ 139947 h 256569"/>
                <a:gd name="connsiteX46" fmla="*/ 2766 w 211038"/>
                <a:gd name="connsiteY46" fmla="*/ 174736 h 256569"/>
                <a:gd name="connsiteX47" fmla="*/ 2766 w 211038"/>
                <a:gd name="connsiteY47" fmla="*/ 174736 h 256569"/>
                <a:gd name="connsiteX48" fmla="*/ 2766 w 211038"/>
                <a:gd name="connsiteY48" fmla="*/ 174736 h 256569"/>
                <a:gd name="connsiteX49" fmla="*/ 2766 w 211038"/>
                <a:gd name="connsiteY49" fmla="*/ 174736 h 256569"/>
                <a:gd name="connsiteX50" fmla="*/ 77065 w 211038"/>
                <a:gd name="connsiteY50" fmla="*/ 39533 h 256569"/>
                <a:gd name="connsiteX51" fmla="*/ 73112 w 211038"/>
                <a:gd name="connsiteY51" fmla="*/ 28464 h 256569"/>
                <a:gd name="connsiteX52" fmla="*/ 11856 w 211038"/>
                <a:gd name="connsiteY52" fmla="*/ 115832 h 256569"/>
                <a:gd name="connsiteX53" fmla="*/ 23712 w 211038"/>
                <a:gd name="connsiteY53" fmla="*/ 115832 h 256569"/>
                <a:gd name="connsiteX54" fmla="*/ 77065 w 211038"/>
                <a:gd name="connsiteY54" fmla="*/ 39533 h 256569"/>
                <a:gd name="connsiteX55" fmla="*/ 40706 w 211038"/>
                <a:gd name="connsiteY55" fmla="*/ 183829 h 256569"/>
                <a:gd name="connsiteX56" fmla="*/ 73508 w 211038"/>
                <a:gd name="connsiteY56" fmla="*/ 204781 h 256569"/>
                <a:gd name="connsiteX57" fmla="*/ 77855 w 211038"/>
                <a:gd name="connsiteY57" fmla="*/ 193712 h 256569"/>
                <a:gd name="connsiteX58" fmla="*/ 49400 w 211038"/>
                <a:gd name="connsiteY58" fmla="*/ 175527 h 256569"/>
                <a:gd name="connsiteX59" fmla="*/ 40706 w 211038"/>
                <a:gd name="connsiteY59" fmla="*/ 183829 h 256569"/>
                <a:gd name="connsiteX60" fmla="*/ 158476 w 211038"/>
                <a:gd name="connsiteY60" fmla="*/ 176318 h 256569"/>
                <a:gd name="connsiteX61" fmla="*/ 131207 w 211038"/>
                <a:gd name="connsiteY61" fmla="*/ 193317 h 256569"/>
                <a:gd name="connsiteX62" fmla="*/ 135554 w 211038"/>
                <a:gd name="connsiteY62" fmla="*/ 204386 h 256569"/>
                <a:gd name="connsiteX63" fmla="*/ 166775 w 211038"/>
                <a:gd name="connsiteY63" fmla="*/ 184619 h 256569"/>
                <a:gd name="connsiteX64" fmla="*/ 158476 w 211038"/>
                <a:gd name="connsiteY64" fmla="*/ 176318 h 256569"/>
                <a:gd name="connsiteX65" fmla="*/ 158476 w 211038"/>
                <a:gd name="connsiteY65" fmla="*/ 176318 h 256569"/>
                <a:gd name="connsiteX66" fmla="*/ 184560 w 211038"/>
                <a:gd name="connsiteY66" fmla="*/ 115437 h 256569"/>
                <a:gd name="connsiteX67" fmla="*/ 196416 w 211038"/>
                <a:gd name="connsiteY67" fmla="*/ 115437 h 256569"/>
                <a:gd name="connsiteX68" fmla="*/ 135159 w 211038"/>
                <a:gd name="connsiteY68" fmla="*/ 28069 h 256569"/>
                <a:gd name="connsiteX69" fmla="*/ 131207 w 211038"/>
                <a:gd name="connsiteY69" fmla="*/ 39533 h 256569"/>
                <a:gd name="connsiteX70" fmla="*/ 184560 w 211038"/>
                <a:gd name="connsiteY70" fmla="*/ 115437 h 256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11038" h="256569">
                  <a:moveTo>
                    <a:pt x="104729" y="134808"/>
                  </a:moveTo>
                  <a:cubicBezTo>
                    <a:pt x="115399" y="134808"/>
                    <a:pt x="124094" y="126110"/>
                    <a:pt x="124094" y="115437"/>
                  </a:cubicBezTo>
                  <a:cubicBezTo>
                    <a:pt x="124094" y="104763"/>
                    <a:pt x="115399" y="96065"/>
                    <a:pt x="104729" y="96065"/>
                  </a:cubicBezTo>
                  <a:cubicBezTo>
                    <a:pt x="94058" y="96065"/>
                    <a:pt x="85364" y="104763"/>
                    <a:pt x="85364" y="115437"/>
                  </a:cubicBezTo>
                  <a:cubicBezTo>
                    <a:pt x="85364" y="126110"/>
                    <a:pt x="94058" y="134808"/>
                    <a:pt x="104729" y="134808"/>
                  </a:cubicBezTo>
                  <a:close/>
                  <a:moveTo>
                    <a:pt x="96429" y="149040"/>
                  </a:moveTo>
                  <a:lnTo>
                    <a:pt x="84573" y="256570"/>
                  </a:lnTo>
                  <a:lnTo>
                    <a:pt x="124489" y="256570"/>
                  </a:lnTo>
                  <a:lnTo>
                    <a:pt x="112633" y="149040"/>
                  </a:lnTo>
                  <a:lnTo>
                    <a:pt x="96429" y="149040"/>
                  </a:lnTo>
                  <a:close/>
                  <a:moveTo>
                    <a:pt x="186140" y="152598"/>
                  </a:moveTo>
                  <a:cubicBezTo>
                    <a:pt x="171913" y="141924"/>
                    <a:pt x="153339" y="129669"/>
                    <a:pt x="136345" y="119390"/>
                  </a:cubicBezTo>
                  <a:cubicBezTo>
                    <a:pt x="135554" y="118995"/>
                    <a:pt x="134764" y="118995"/>
                    <a:pt x="133974" y="119390"/>
                  </a:cubicBezTo>
                  <a:cubicBezTo>
                    <a:pt x="133183" y="119785"/>
                    <a:pt x="132788" y="120576"/>
                    <a:pt x="132393" y="121367"/>
                  </a:cubicBezTo>
                  <a:cubicBezTo>
                    <a:pt x="131207" y="128087"/>
                    <a:pt x="127650" y="134017"/>
                    <a:pt x="122513" y="138366"/>
                  </a:cubicBezTo>
                  <a:cubicBezTo>
                    <a:pt x="121722" y="138761"/>
                    <a:pt x="121327" y="139947"/>
                    <a:pt x="121722" y="140738"/>
                  </a:cubicBezTo>
                  <a:cubicBezTo>
                    <a:pt x="121722" y="141528"/>
                    <a:pt x="122118" y="142319"/>
                    <a:pt x="122908" y="142714"/>
                  </a:cubicBezTo>
                  <a:cubicBezTo>
                    <a:pt x="156105" y="160900"/>
                    <a:pt x="195230" y="180666"/>
                    <a:pt x="206691" y="181062"/>
                  </a:cubicBezTo>
                  <a:cubicBezTo>
                    <a:pt x="207877" y="181062"/>
                    <a:pt x="209457" y="180666"/>
                    <a:pt x="210643" y="179085"/>
                  </a:cubicBezTo>
                  <a:cubicBezTo>
                    <a:pt x="211038" y="178294"/>
                    <a:pt x="211038" y="177503"/>
                    <a:pt x="211038" y="177108"/>
                  </a:cubicBezTo>
                  <a:cubicBezTo>
                    <a:pt x="209853" y="170388"/>
                    <a:pt x="200368" y="163667"/>
                    <a:pt x="186140" y="152598"/>
                  </a:cubicBezTo>
                  <a:close/>
                  <a:moveTo>
                    <a:pt x="95244" y="90926"/>
                  </a:moveTo>
                  <a:cubicBezTo>
                    <a:pt x="98405" y="89740"/>
                    <a:pt x="101567" y="88949"/>
                    <a:pt x="105124" y="88949"/>
                  </a:cubicBezTo>
                  <a:cubicBezTo>
                    <a:pt x="108681" y="88949"/>
                    <a:pt x="111842" y="89740"/>
                    <a:pt x="115004" y="90926"/>
                  </a:cubicBezTo>
                  <a:cubicBezTo>
                    <a:pt x="115399" y="90926"/>
                    <a:pt x="115794" y="90926"/>
                    <a:pt x="115794" y="90926"/>
                  </a:cubicBezTo>
                  <a:cubicBezTo>
                    <a:pt x="116190" y="90926"/>
                    <a:pt x="116980" y="90926"/>
                    <a:pt x="117375" y="90531"/>
                  </a:cubicBezTo>
                  <a:cubicBezTo>
                    <a:pt x="118166" y="90135"/>
                    <a:pt x="118561" y="89345"/>
                    <a:pt x="118561" y="88554"/>
                  </a:cubicBezTo>
                  <a:cubicBezTo>
                    <a:pt x="118166" y="67602"/>
                    <a:pt x="116980" y="45858"/>
                    <a:pt x="115004" y="29650"/>
                  </a:cubicBezTo>
                  <a:cubicBezTo>
                    <a:pt x="114214" y="21348"/>
                    <a:pt x="113028" y="14627"/>
                    <a:pt x="111447" y="9488"/>
                  </a:cubicBezTo>
                  <a:cubicBezTo>
                    <a:pt x="109866" y="4744"/>
                    <a:pt x="109866" y="1186"/>
                    <a:pt x="105124" y="0"/>
                  </a:cubicBezTo>
                  <a:cubicBezTo>
                    <a:pt x="100381" y="1186"/>
                    <a:pt x="100381" y="4744"/>
                    <a:pt x="98801" y="9488"/>
                  </a:cubicBezTo>
                  <a:cubicBezTo>
                    <a:pt x="95244" y="24510"/>
                    <a:pt x="92477" y="57323"/>
                    <a:pt x="92082" y="88554"/>
                  </a:cubicBezTo>
                  <a:cubicBezTo>
                    <a:pt x="92082" y="89345"/>
                    <a:pt x="92477" y="90135"/>
                    <a:pt x="93268" y="90531"/>
                  </a:cubicBezTo>
                  <a:cubicBezTo>
                    <a:pt x="93663" y="90926"/>
                    <a:pt x="94453" y="91321"/>
                    <a:pt x="95244" y="90926"/>
                  </a:cubicBezTo>
                  <a:close/>
                  <a:moveTo>
                    <a:pt x="88130" y="139947"/>
                  </a:moveTo>
                  <a:cubicBezTo>
                    <a:pt x="88130" y="139156"/>
                    <a:pt x="87735" y="138366"/>
                    <a:pt x="87340" y="137575"/>
                  </a:cubicBezTo>
                  <a:cubicBezTo>
                    <a:pt x="82202" y="133226"/>
                    <a:pt x="78645" y="127296"/>
                    <a:pt x="77855" y="120181"/>
                  </a:cubicBezTo>
                  <a:cubicBezTo>
                    <a:pt x="77855" y="119390"/>
                    <a:pt x="77065" y="118599"/>
                    <a:pt x="76274" y="118204"/>
                  </a:cubicBezTo>
                  <a:cubicBezTo>
                    <a:pt x="75484" y="117809"/>
                    <a:pt x="74693" y="117809"/>
                    <a:pt x="73903" y="118204"/>
                  </a:cubicBezTo>
                  <a:cubicBezTo>
                    <a:pt x="56514" y="128482"/>
                    <a:pt x="38335" y="140342"/>
                    <a:pt x="24503" y="150621"/>
                  </a:cubicBezTo>
                  <a:cubicBezTo>
                    <a:pt x="10670" y="161295"/>
                    <a:pt x="1186" y="167620"/>
                    <a:pt x="0" y="173946"/>
                  </a:cubicBezTo>
                  <a:cubicBezTo>
                    <a:pt x="0" y="174341"/>
                    <a:pt x="0" y="175132"/>
                    <a:pt x="395" y="175922"/>
                  </a:cubicBezTo>
                  <a:lnTo>
                    <a:pt x="395" y="175922"/>
                  </a:lnTo>
                  <a:cubicBezTo>
                    <a:pt x="1581" y="177899"/>
                    <a:pt x="3557" y="177899"/>
                    <a:pt x="4742" y="177899"/>
                  </a:cubicBezTo>
                  <a:cubicBezTo>
                    <a:pt x="16203" y="177503"/>
                    <a:pt x="53748" y="159714"/>
                    <a:pt x="86945" y="141528"/>
                  </a:cubicBezTo>
                  <a:cubicBezTo>
                    <a:pt x="87735" y="141528"/>
                    <a:pt x="88130" y="140738"/>
                    <a:pt x="88130" y="139947"/>
                  </a:cubicBezTo>
                  <a:close/>
                  <a:moveTo>
                    <a:pt x="2766" y="174736"/>
                  </a:moveTo>
                  <a:lnTo>
                    <a:pt x="2766" y="174736"/>
                  </a:lnTo>
                  <a:lnTo>
                    <a:pt x="2766" y="174736"/>
                  </a:lnTo>
                  <a:lnTo>
                    <a:pt x="2766" y="174736"/>
                  </a:lnTo>
                  <a:close/>
                  <a:moveTo>
                    <a:pt x="77065" y="39533"/>
                  </a:moveTo>
                  <a:lnTo>
                    <a:pt x="73112" y="28464"/>
                  </a:lnTo>
                  <a:cubicBezTo>
                    <a:pt x="37544" y="41510"/>
                    <a:pt x="11856" y="75508"/>
                    <a:pt x="11856" y="115832"/>
                  </a:cubicBezTo>
                  <a:lnTo>
                    <a:pt x="23712" y="115832"/>
                  </a:lnTo>
                  <a:cubicBezTo>
                    <a:pt x="23712" y="80647"/>
                    <a:pt x="46239" y="50602"/>
                    <a:pt x="77065" y="39533"/>
                  </a:cubicBezTo>
                  <a:close/>
                  <a:moveTo>
                    <a:pt x="40706" y="183829"/>
                  </a:moveTo>
                  <a:cubicBezTo>
                    <a:pt x="50191" y="192921"/>
                    <a:pt x="61256" y="200037"/>
                    <a:pt x="73508" y="204781"/>
                  </a:cubicBezTo>
                  <a:lnTo>
                    <a:pt x="77855" y="193712"/>
                  </a:lnTo>
                  <a:cubicBezTo>
                    <a:pt x="67184" y="189759"/>
                    <a:pt x="57700" y="183433"/>
                    <a:pt x="49400" y="175527"/>
                  </a:cubicBezTo>
                  <a:lnTo>
                    <a:pt x="40706" y="183829"/>
                  </a:lnTo>
                  <a:close/>
                  <a:moveTo>
                    <a:pt x="158476" y="176318"/>
                  </a:moveTo>
                  <a:cubicBezTo>
                    <a:pt x="150572" y="183829"/>
                    <a:pt x="141087" y="189759"/>
                    <a:pt x="131207" y="193317"/>
                  </a:cubicBezTo>
                  <a:lnTo>
                    <a:pt x="135554" y="204386"/>
                  </a:lnTo>
                  <a:cubicBezTo>
                    <a:pt x="147015" y="200037"/>
                    <a:pt x="158081" y="193317"/>
                    <a:pt x="166775" y="184619"/>
                  </a:cubicBezTo>
                  <a:lnTo>
                    <a:pt x="158476" y="176318"/>
                  </a:lnTo>
                  <a:lnTo>
                    <a:pt x="158476" y="176318"/>
                  </a:lnTo>
                  <a:close/>
                  <a:moveTo>
                    <a:pt x="184560" y="115437"/>
                  </a:moveTo>
                  <a:lnTo>
                    <a:pt x="196416" y="115437"/>
                  </a:lnTo>
                  <a:cubicBezTo>
                    <a:pt x="196416" y="75508"/>
                    <a:pt x="171123" y="41114"/>
                    <a:pt x="135159" y="28069"/>
                  </a:cubicBezTo>
                  <a:lnTo>
                    <a:pt x="131207" y="39533"/>
                  </a:lnTo>
                  <a:cubicBezTo>
                    <a:pt x="162033" y="50602"/>
                    <a:pt x="184560" y="80647"/>
                    <a:pt x="184560" y="115437"/>
                  </a:cubicBezTo>
                  <a:close/>
                </a:path>
              </a:pathLst>
            </a:custGeom>
            <a:solidFill>
              <a:srgbClr val="FFFFFF"/>
            </a:solidFill>
            <a:ln w="395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7098A7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</p:grpSp>
      <p:graphicFrame>
        <p:nvGraphicFramePr>
          <p:cNvPr id="138" name="Graphique 390">
            <a:extLst>
              <a:ext uri="{FF2B5EF4-FFF2-40B4-BE49-F238E27FC236}">
                <a16:creationId xmlns:a16="http://schemas.microsoft.com/office/drawing/2014/main" xmlns="" id="{855D48C2-DF72-46A0-BFBA-5220D11682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3529406"/>
              </p:ext>
            </p:extLst>
          </p:nvPr>
        </p:nvGraphicFramePr>
        <p:xfrm>
          <a:off x="363554" y="3427821"/>
          <a:ext cx="3200930" cy="2477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139" name="Ellipse 399">
            <a:extLst>
              <a:ext uri="{FF2B5EF4-FFF2-40B4-BE49-F238E27FC236}">
                <a16:creationId xmlns:a16="http://schemas.microsoft.com/office/drawing/2014/main" xmlns="" id="{20EE8B4C-04C9-49E0-9B4E-3AAE786A6D4F}"/>
              </a:ext>
            </a:extLst>
          </p:cNvPr>
          <p:cNvSpPr/>
          <p:nvPr/>
        </p:nvSpPr>
        <p:spPr>
          <a:xfrm>
            <a:off x="2282275" y="3493553"/>
            <a:ext cx="763962" cy="763962"/>
          </a:xfrm>
          <a:prstGeom prst="ellipse">
            <a:avLst/>
          </a:prstGeom>
          <a:gradFill rotWithShape="1">
            <a:gsLst>
              <a:gs pos="1000">
                <a:srgbClr val="FFC800"/>
              </a:gs>
              <a:gs pos="99000">
                <a:srgbClr val="FFA900"/>
              </a:gs>
            </a:gsLst>
            <a:lin ang="4200000" scaled="0"/>
          </a:gradFill>
          <a:ln w="19050" cap="rnd" cmpd="sng" algn="ctr">
            <a:noFill/>
            <a:prstDash val="solid"/>
            <a:rou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" name="Forme libre 400">
            <a:extLst>
              <a:ext uri="{FF2B5EF4-FFF2-40B4-BE49-F238E27FC236}">
                <a16:creationId xmlns:a16="http://schemas.microsoft.com/office/drawing/2014/main" xmlns="" id="{0FDA0FD6-D99C-4E4B-8E4D-A684754DEADC}"/>
              </a:ext>
            </a:extLst>
          </p:cNvPr>
          <p:cNvSpPr/>
          <p:nvPr/>
        </p:nvSpPr>
        <p:spPr>
          <a:xfrm>
            <a:off x="2472909" y="3707341"/>
            <a:ext cx="379262" cy="336386"/>
          </a:xfrm>
          <a:custGeom>
            <a:avLst/>
            <a:gdLst>
              <a:gd name="connsiteX0" fmla="*/ 123303 w 237121"/>
              <a:gd name="connsiteY0" fmla="*/ 0 h 210315"/>
              <a:gd name="connsiteX1" fmla="*/ 159662 w 237121"/>
              <a:gd name="connsiteY1" fmla="*/ 0 h 210315"/>
              <a:gd name="connsiteX2" fmla="*/ 163219 w 237121"/>
              <a:gd name="connsiteY2" fmla="*/ 27673 h 210315"/>
              <a:gd name="connsiteX3" fmla="*/ 122908 w 237121"/>
              <a:gd name="connsiteY3" fmla="*/ 27673 h 210315"/>
              <a:gd name="connsiteX4" fmla="*/ 122908 w 237121"/>
              <a:gd name="connsiteY4" fmla="*/ 0 h 210315"/>
              <a:gd name="connsiteX5" fmla="*/ 123303 w 237121"/>
              <a:gd name="connsiteY5" fmla="*/ 69973 h 210315"/>
              <a:gd name="connsiteX6" fmla="*/ 169147 w 237121"/>
              <a:gd name="connsiteY6" fmla="*/ 69973 h 210315"/>
              <a:gd name="connsiteX7" fmla="*/ 164799 w 237121"/>
              <a:gd name="connsiteY7" fmla="*/ 37161 h 210315"/>
              <a:gd name="connsiteX8" fmla="*/ 123303 w 237121"/>
              <a:gd name="connsiteY8" fmla="*/ 37161 h 210315"/>
              <a:gd name="connsiteX9" fmla="*/ 123303 w 237121"/>
              <a:gd name="connsiteY9" fmla="*/ 69973 h 210315"/>
              <a:gd name="connsiteX10" fmla="*/ 113818 w 237121"/>
              <a:gd name="connsiteY10" fmla="*/ 0 h 210315"/>
              <a:gd name="connsiteX11" fmla="*/ 77460 w 237121"/>
              <a:gd name="connsiteY11" fmla="*/ 0 h 210315"/>
              <a:gd name="connsiteX12" fmla="*/ 73903 w 237121"/>
              <a:gd name="connsiteY12" fmla="*/ 27673 h 210315"/>
              <a:gd name="connsiteX13" fmla="*/ 114214 w 237121"/>
              <a:gd name="connsiteY13" fmla="*/ 27673 h 210315"/>
              <a:gd name="connsiteX14" fmla="*/ 114214 w 237121"/>
              <a:gd name="connsiteY14" fmla="*/ 0 h 210315"/>
              <a:gd name="connsiteX15" fmla="*/ 113818 w 237121"/>
              <a:gd name="connsiteY15" fmla="*/ 79066 h 210315"/>
              <a:gd name="connsiteX16" fmla="*/ 66789 w 237121"/>
              <a:gd name="connsiteY16" fmla="*/ 79066 h 210315"/>
              <a:gd name="connsiteX17" fmla="*/ 62442 w 237121"/>
              <a:gd name="connsiteY17" fmla="*/ 111088 h 210315"/>
              <a:gd name="connsiteX18" fmla="*/ 113818 w 237121"/>
              <a:gd name="connsiteY18" fmla="*/ 111088 h 210315"/>
              <a:gd name="connsiteX19" fmla="*/ 113818 w 237121"/>
              <a:gd name="connsiteY19" fmla="*/ 79066 h 210315"/>
              <a:gd name="connsiteX20" fmla="*/ 63232 w 237121"/>
              <a:gd name="connsiteY20" fmla="*/ 36766 h 210315"/>
              <a:gd name="connsiteX21" fmla="*/ 20551 w 237121"/>
              <a:gd name="connsiteY21" fmla="*/ 36766 h 210315"/>
              <a:gd name="connsiteX22" fmla="*/ 9485 w 237121"/>
              <a:gd name="connsiteY22" fmla="*/ 69578 h 210315"/>
              <a:gd name="connsiteX23" fmla="*/ 58885 w 237121"/>
              <a:gd name="connsiteY23" fmla="*/ 69578 h 210315"/>
              <a:gd name="connsiteX24" fmla="*/ 63232 w 237121"/>
              <a:gd name="connsiteY24" fmla="*/ 36766 h 210315"/>
              <a:gd name="connsiteX25" fmla="*/ 113818 w 237121"/>
              <a:gd name="connsiteY25" fmla="*/ 69973 h 210315"/>
              <a:gd name="connsiteX26" fmla="*/ 113818 w 237121"/>
              <a:gd name="connsiteY26" fmla="*/ 36766 h 210315"/>
              <a:gd name="connsiteX27" fmla="*/ 72322 w 237121"/>
              <a:gd name="connsiteY27" fmla="*/ 36766 h 210315"/>
              <a:gd name="connsiteX28" fmla="*/ 67975 w 237121"/>
              <a:gd name="connsiteY28" fmla="*/ 69578 h 210315"/>
              <a:gd name="connsiteX29" fmla="*/ 113818 w 237121"/>
              <a:gd name="connsiteY29" fmla="*/ 69578 h 210315"/>
              <a:gd name="connsiteX30" fmla="*/ 57304 w 237121"/>
              <a:gd name="connsiteY30" fmla="*/ 79066 h 210315"/>
              <a:gd name="connsiteX31" fmla="*/ 6323 w 237121"/>
              <a:gd name="connsiteY31" fmla="*/ 79066 h 210315"/>
              <a:gd name="connsiteX32" fmla="*/ 790 w 237121"/>
              <a:gd name="connsiteY32" fmla="*/ 95670 h 210315"/>
              <a:gd name="connsiteX33" fmla="*/ 12647 w 237121"/>
              <a:gd name="connsiteY33" fmla="*/ 110693 h 210315"/>
              <a:gd name="connsiteX34" fmla="*/ 52957 w 237121"/>
              <a:gd name="connsiteY34" fmla="*/ 110693 h 210315"/>
              <a:gd name="connsiteX35" fmla="*/ 57304 w 237121"/>
              <a:gd name="connsiteY35" fmla="*/ 79066 h 210315"/>
              <a:gd name="connsiteX36" fmla="*/ 230798 w 237121"/>
              <a:gd name="connsiteY36" fmla="*/ 79066 h 210315"/>
              <a:gd name="connsiteX37" fmla="*/ 179817 w 237121"/>
              <a:gd name="connsiteY37" fmla="*/ 79066 h 210315"/>
              <a:gd name="connsiteX38" fmla="*/ 184164 w 237121"/>
              <a:gd name="connsiteY38" fmla="*/ 111088 h 210315"/>
              <a:gd name="connsiteX39" fmla="*/ 224475 w 237121"/>
              <a:gd name="connsiteY39" fmla="*/ 111088 h 210315"/>
              <a:gd name="connsiteX40" fmla="*/ 236331 w 237121"/>
              <a:gd name="connsiteY40" fmla="*/ 96065 h 210315"/>
              <a:gd name="connsiteX41" fmla="*/ 230798 w 237121"/>
              <a:gd name="connsiteY41" fmla="*/ 79066 h 210315"/>
              <a:gd name="connsiteX42" fmla="*/ 64418 w 237121"/>
              <a:gd name="connsiteY42" fmla="*/ 27673 h 210315"/>
              <a:gd name="connsiteX43" fmla="*/ 67975 w 237121"/>
              <a:gd name="connsiteY43" fmla="*/ 0 h 210315"/>
              <a:gd name="connsiteX44" fmla="*/ 44658 w 237121"/>
              <a:gd name="connsiteY44" fmla="*/ 0 h 210315"/>
              <a:gd name="connsiteX45" fmla="*/ 30035 w 237121"/>
              <a:gd name="connsiteY45" fmla="*/ 7907 h 210315"/>
              <a:gd name="connsiteX46" fmla="*/ 23317 w 237121"/>
              <a:gd name="connsiteY46" fmla="*/ 27673 h 210315"/>
              <a:gd name="connsiteX47" fmla="*/ 64418 w 237121"/>
              <a:gd name="connsiteY47" fmla="*/ 27673 h 210315"/>
              <a:gd name="connsiteX48" fmla="*/ 170332 w 237121"/>
              <a:gd name="connsiteY48" fmla="*/ 79066 h 210315"/>
              <a:gd name="connsiteX49" fmla="*/ 123303 w 237121"/>
              <a:gd name="connsiteY49" fmla="*/ 79066 h 210315"/>
              <a:gd name="connsiteX50" fmla="*/ 123303 w 237121"/>
              <a:gd name="connsiteY50" fmla="*/ 111088 h 210315"/>
              <a:gd name="connsiteX51" fmla="*/ 174679 w 237121"/>
              <a:gd name="connsiteY51" fmla="*/ 111088 h 210315"/>
              <a:gd name="connsiteX52" fmla="*/ 170332 w 237121"/>
              <a:gd name="connsiteY52" fmla="*/ 79066 h 210315"/>
              <a:gd name="connsiteX53" fmla="*/ 216571 w 237121"/>
              <a:gd name="connsiteY53" fmla="*/ 36766 h 210315"/>
              <a:gd name="connsiteX54" fmla="*/ 173889 w 237121"/>
              <a:gd name="connsiteY54" fmla="*/ 36766 h 210315"/>
              <a:gd name="connsiteX55" fmla="*/ 178236 w 237121"/>
              <a:gd name="connsiteY55" fmla="*/ 69578 h 210315"/>
              <a:gd name="connsiteX56" fmla="*/ 227637 w 237121"/>
              <a:gd name="connsiteY56" fmla="*/ 69578 h 210315"/>
              <a:gd name="connsiteX57" fmla="*/ 216571 w 237121"/>
              <a:gd name="connsiteY57" fmla="*/ 36766 h 210315"/>
              <a:gd name="connsiteX58" fmla="*/ 172703 w 237121"/>
              <a:gd name="connsiteY58" fmla="*/ 27673 h 210315"/>
              <a:gd name="connsiteX59" fmla="*/ 213409 w 237121"/>
              <a:gd name="connsiteY59" fmla="*/ 27673 h 210315"/>
              <a:gd name="connsiteX60" fmla="*/ 206691 w 237121"/>
              <a:gd name="connsiteY60" fmla="*/ 7907 h 210315"/>
              <a:gd name="connsiteX61" fmla="*/ 192068 w 237121"/>
              <a:gd name="connsiteY61" fmla="*/ 0 h 210315"/>
              <a:gd name="connsiteX62" fmla="*/ 168751 w 237121"/>
              <a:gd name="connsiteY62" fmla="*/ 0 h 210315"/>
              <a:gd name="connsiteX63" fmla="*/ 172703 w 237121"/>
              <a:gd name="connsiteY63" fmla="*/ 27673 h 210315"/>
              <a:gd name="connsiteX64" fmla="*/ 12647 w 237121"/>
              <a:gd name="connsiteY64" fmla="*/ 120181 h 210315"/>
              <a:gd name="connsiteX65" fmla="*/ 0 w 237121"/>
              <a:gd name="connsiteY65" fmla="*/ 116623 h 210315"/>
              <a:gd name="connsiteX66" fmla="*/ 0 w 237121"/>
              <a:gd name="connsiteY66" fmla="*/ 123738 h 210315"/>
              <a:gd name="connsiteX67" fmla="*/ 16994 w 237121"/>
              <a:gd name="connsiteY67" fmla="*/ 140738 h 210315"/>
              <a:gd name="connsiteX68" fmla="*/ 220128 w 237121"/>
              <a:gd name="connsiteY68" fmla="*/ 140738 h 210315"/>
              <a:gd name="connsiteX69" fmla="*/ 237122 w 237121"/>
              <a:gd name="connsiteY69" fmla="*/ 123738 h 210315"/>
              <a:gd name="connsiteX70" fmla="*/ 237122 w 237121"/>
              <a:gd name="connsiteY70" fmla="*/ 116623 h 210315"/>
              <a:gd name="connsiteX71" fmla="*/ 224475 w 237121"/>
              <a:gd name="connsiteY71" fmla="*/ 120181 h 210315"/>
              <a:gd name="connsiteX72" fmla="*/ 12647 w 237121"/>
              <a:gd name="connsiteY72" fmla="*/ 120181 h 210315"/>
              <a:gd name="connsiteX73" fmla="*/ 161638 w 237121"/>
              <a:gd name="connsiteY73" fmla="*/ 149435 h 210315"/>
              <a:gd name="connsiteX74" fmla="*/ 82597 w 237121"/>
              <a:gd name="connsiteY74" fmla="*/ 149435 h 210315"/>
              <a:gd name="connsiteX75" fmla="*/ 57699 w 237121"/>
              <a:gd name="connsiteY75" fmla="*/ 210316 h 210315"/>
              <a:gd name="connsiteX76" fmla="*/ 186535 w 237121"/>
              <a:gd name="connsiteY76" fmla="*/ 210316 h 210315"/>
              <a:gd name="connsiteX77" fmla="*/ 161638 w 237121"/>
              <a:gd name="connsiteY77" fmla="*/ 149435 h 210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237121" h="210315">
                <a:moveTo>
                  <a:pt x="123303" y="0"/>
                </a:moveTo>
                <a:lnTo>
                  <a:pt x="159662" y="0"/>
                </a:lnTo>
                <a:lnTo>
                  <a:pt x="163219" y="27673"/>
                </a:lnTo>
                <a:lnTo>
                  <a:pt x="122908" y="27673"/>
                </a:lnTo>
                <a:lnTo>
                  <a:pt x="122908" y="0"/>
                </a:lnTo>
                <a:close/>
                <a:moveTo>
                  <a:pt x="123303" y="69973"/>
                </a:moveTo>
                <a:lnTo>
                  <a:pt x="169147" y="69973"/>
                </a:lnTo>
                <a:lnTo>
                  <a:pt x="164799" y="37161"/>
                </a:lnTo>
                <a:lnTo>
                  <a:pt x="123303" y="37161"/>
                </a:lnTo>
                <a:lnTo>
                  <a:pt x="123303" y="69973"/>
                </a:lnTo>
                <a:close/>
                <a:moveTo>
                  <a:pt x="113818" y="0"/>
                </a:moveTo>
                <a:lnTo>
                  <a:pt x="77460" y="0"/>
                </a:lnTo>
                <a:lnTo>
                  <a:pt x="73903" y="27673"/>
                </a:lnTo>
                <a:lnTo>
                  <a:pt x="114214" y="27673"/>
                </a:lnTo>
                <a:lnTo>
                  <a:pt x="114214" y="0"/>
                </a:lnTo>
                <a:close/>
                <a:moveTo>
                  <a:pt x="113818" y="79066"/>
                </a:moveTo>
                <a:lnTo>
                  <a:pt x="66789" y="79066"/>
                </a:lnTo>
                <a:lnTo>
                  <a:pt x="62442" y="111088"/>
                </a:lnTo>
                <a:lnTo>
                  <a:pt x="113818" y="111088"/>
                </a:lnTo>
                <a:lnTo>
                  <a:pt x="113818" y="79066"/>
                </a:lnTo>
                <a:close/>
                <a:moveTo>
                  <a:pt x="63232" y="36766"/>
                </a:moveTo>
                <a:lnTo>
                  <a:pt x="20551" y="36766"/>
                </a:lnTo>
                <a:lnTo>
                  <a:pt x="9485" y="69578"/>
                </a:lnTo>
                <a:lnTo>
                  <a:pt x="58885" y="69578"/>
                </a:lnTo>
                <a:lnTo>
                  <a:pt x="63232" y="36766"/>
                </a:lnTo>
                <a:close/>
                <a:moveTo>
                  <a:pt x="113818" y="69973"/>
                </a:moveTo>
                <a:lnTo>
                  <a:pt x="113818" y="36766"/>
                </a:lnTo>
                <a:lnTo>
                  <a:pt x="72322" y="36766"/>
                </a:lnTo>
                <a:lnTo>
                  <a:pt x="67975" y="69578"/>
                </a:lnTo>
                <a:lnTo>
                  <a:pt x="113818" y="69578"/>
                </a:lnTo>
                <a:close/>
                <a:moveTo>
                  <a:pt x="57304" y="79066"/>
                </a:moveTo>
                <a:lnTo>
                  <a:pt x="6323" y="79066"/>
                </a:lnTo>
                <a:lnTo>
                  <a:pt x="790" y="95670"/>
                </a:lnTo>
                <a:cubicBezTo>
                  <a:pt x="-1976" y="103972"/>
                  <a:pt x="3162" y="110693"/>
                  <a:pt x="12647" y="110693"/>
                </a:cubicBezTo>
                <a:lnTo>
                  <a:pt x="52957" y="110693"/>
                </a:lnTo>
                <a:lnTo>
                  <a:pt x="57304" y="79066"/>
                </a:lnTo>
                <a:close/>
                <a:moveTo>
                  <a:pt x="230798" y="79066"/>
                </a:moveTo>
                <a:lnTo>
                  <a:pt x="179817" y="79066"/>
                </a:lnTo>
                <a:lnTo>
                  <a:pt x="184164" y="111088"/>
                </a:lnTo>
                <a:lnTo>
                  <a:pt x="224475" y="111088"/>
                </a:lnTo>
                <a:cubicBezTo>
                  <a:pt x="233960" y="111088"/>
                  <a:pt x="239098" y="103972"/>
                  <a:pt x="236331" y="96065"/>
                </a:cubicBezTo>
                <a:lnTo>
                  <a:pt x="230798" y="79066"/>
                </a:lnTo>
                <a:close/>
                <a:moveTo>
                  <a:pt x="64418" y="27673"/>
                </a:moveTo>
                <a:lnTo>
                  <a:pt x="67975" y="0"/>
                </a:lnTo>
                <a:lnTo>
                  <a:pt x="44658" y="0"/>
                </a:lnTo>
                <a:cubicBezTo>
                  <a:pt x="37939" y="0"/>
                  <a:pt x="31616" y="3558"/>
                  <a:pt x="30035" y="7907"/>
                </a:cubicBezTo>
                <a:lnTo>
                  <a:pt x="23317" y="27673"/>
                </a:lnTo>
                <a:lnTo>
                  <a:pt x="64418" y="27673"/>
                </a:lnTo>
                <a:close/>
                <a:moveTo>
                  <a:pt x="170332" y="79066"/>
                </a:moveTo>
                <a:lnTo>
                  <a:pt x="123303" y="79066"/>
                </a:lnTo>
                <a:lnTo>
                  <a:pt x="123303" y="111088"/>
                </a:lnTo>
                <a:lnTo>
                  <a:pt x="174679" y="111088"/>
                </a:lnTo>
                <a:lnTo>
                  <a:pt x="170332" y="79066"/>
                </a:lnTo>
                <a:close/>
                <a:moveTo>
                  <a:pt x="216571" y="36766"/>
                </a:moveTo>
                <a:lnTo>
                  <a:pt x="173889" y="36766"/>
                </a:lnTo>
                <a:lnTo>
                  <a:pt x="178236" y="69578"/>
                </a:lnTo>
                <a:lnTo>
                  <a:pt x="227637" y="69578"/>
                </a:lnTo>
                <a:lnTo>
                  <a:pt x="216571" y="36766"/>
                </a:lnTo>
                <a:close/>
                <a:moveTo>
                  <a:pt x="172703" y="27673"/>
                </a:moveTo>
                <a:lnTo>
                  <a:pt x="213409" y="27673"/>
                </a:lnTo>
                <a:lnTo>
                  <a:pt x="206691" y="7907"/>
                </a:lnTo>
                <a:cubicBezTo>
                  <a:pt x="205110" y="3558"/>
                  <a:pt x="198787" y="0"/>
                  <a:pt x="192068" y="0"/>
                </a:cubicBezTo>
                <a:lnTo>
                  <a:pt x="168751" y="0"/>
                </a:lnTo>
                <a:lnTo>
                  <a:pt x="172703" y="27673"/>
                </a:lnTo>
                <a:close/>
                <a:moveTo>
                  <a:pt x="12647" y="120181"/>
                </a:moveTo>
                <a:cubicBezTo>
                  <a:pt x="7904" y="120181"/>
                  <a:pt x="3557" y="118994"/>
                  <a:pt x="0" y="116623"/>
                </a:cubicBezTo>
                <a:lnTo>
                  <a:pt x="0" y="123738"/>
                </a:lnTo>
                <a:cubicBezTo>
                  <a:pt x="0" y="133226"/>
                  <a:pt x="7509" y="140738"/>
                  <a:pt x="16994" y="140738"/>
                </a:cubicBezTo>
                <a:lnTo>
                  <a:pt x="220128" y="140738"/>
                </a:lnTo>
                <a:cubicBezTo>
                  <a:pt x="229613" y="140738"/>
                  <a:pt x="237122" y="133226"/>
                  <a:pt x="237122" y="123738"/>
                </a:cubicBezTo>
                <a:lnTo>
                  <a:pt x="237122" y="116623"/>
                </a:lnTo>
                <a:cubicBezTo>
                  <a:pt x="233565" y="118994"/>
                  <a:pt x="229218" y="120181"/>
                  <a:pt x="224475" y="120181"/>
                </a:cubicBezTo>
                <a:lnTo>
                  <a:pt x="12647" y="120181"/>
                </a:lnTo>
                <a:close/>
                <a:moveTo>
                  <a:pt x="161638" y="149435"/>
                </a:moveTo>
                <a:lnTo>
                  <a:pt x="82597" y="149435"/>
                </a:lnTo>
                <a:lnTo>
                  <a:pt x="57699" y="210316"/>
                </a:lnTo>
                <a:lnTo>
                  <a:pt x="186535" y="210316"/>
                </a:lnTo>
                <a:lnTo>
                  <a:pt x="161638" y="149435"/>
                </a:lnTo>
                <a:close/>
              </a:path>
            </a:pathLst>
          </a:custGeom>
          <a:solidFill>
            <a:srgbClr val="FFFFFF"/>
          </a:solidFill>
          <a:ln w="395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098A7"/>
              </a:solidFill>
              <a:effectLst/>
              <a:uLnTx/>
              <a:uFillTx/>
              <a:latin typeface="Arial" panose="020B0604020202020204"/>
            </a:endParaRPr>
          </a:p>
        </p:txBody>
      </p:sp>
      <p:grpSp>
        <p:nvGrpSpPr>
          <p:cNvPr id="141" name="Groupe 416">
            <a:extLst>
              <a:ext uri="{FF2B5EF4-FFF2-40B4-BE49-F238E27FC236}">
                <a16:creationId xmlns:a16="http://schemas.microsoft.com/office/drawing/2014/main" xmlns="" id="{F447A7D4-D78B-4E84-BAC7-432AB669ACC4}"/>
              </a:ext>
            </a:extLst>
          </p:cNvPr>
          <p:cNvGrpSpPr/>
          <p:nvPr/>
        </p:nvGrpSpPr>
        <p:grpSpPr>
          <a:xfrm>
            <a:off x="900126" y="4703083"/>
            <a:ext cx="763200" cy="763200"/>
            <a:chOff x="6875879" y="3688954"/>
            <a:chExt cx="763200" cy="763200"/>
          </a:xfrm>
        </p:grpSpPr>
        <p:sp>
          <p:nvSpPr>
            <p:cNvPr id="142" name="Ellipse 417">
              <a:extLst>
                <a:ext uri="{FF2B5EF4-FFF2-40B4-BE49-F238E27FC236}">
                  <a16:creationId xmlns:a16="http://schemas.microsoft.com/office/drawing/2014/main" xmlns="" id="{355AABFF-5A36-424E-B599-2EB8C45AEEAA}"/>
                </a:ext>
              </a:extLst>
            </p:cNvPr>
            <p:cNvSpPr/>
            <p:nvPr/>
          </p:nvSpPr>
          <p:spPr>
            <a:xfrm>
              <a:off x="6875879" y="3688954"/>
              <a:ext cx="763200" cy="763200"/>
            </a:xfrm>
            <a:prstGeom prst="ellipse">
              <a:avLst/>
            </a:prstGeom>
            <a:gradFill rotWithShape="1">
              <a:gsLst>
                <a:gs pos="1000">
                  <a:srgbClr val="96E600"/>
                </a:gs>
                <a:gs pos="99000">
                  <a:srgbClr val="7BBD00"/>
                </a:gs>
              </a:gsLst>
              <a:lin ang="4200000" scaled="0"/>
            </a:gradFill>
            <a:ln w="1905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orme libre 90">
              <a:extLst>
                <a:ext uri="{FF2B5EF4-FFF2-40B4-BE49-F238E27FC236}">
                  <a16:creationId xmlns:a16="http://schemas.microsoft.com/office/drawing/2014/main" xmlns="" id="{48624C86-488F-4F7E-8AC7-BC5EE4BF7526}"/>
                </a:ext>
              </a:extLst>
            </p:cNvPr>
            <p:cNvSpPr/>
            <p:nvPr/>
          </p:nvSpPr>
          <p:spPr>
            <a:xfrm>
              <a:off x="7062929" y="3849756"/>
              <a:ext cx="389100" cy="441597"/>
            </a:xfrm>
            <a:custGeom>
              <a:avLst/>
              <a:gdLst>
                <a:gd name="connsiteX0" fmla="*/ 104729 w 211038"/>
                <a:gd name="connsiteY0" fmla="*/ 134808 h 256569"/>
                <a:gd name="connsiteX1" fmla="*/ 124094 w 211038"/>
                <a:gd name="connsiteY1" fmla="*/ 115437 h 256569"/>
                <a:gd name="connsiteX2" fmla="*/ 104729 w 211038"/>
                <a:gd name="connsiteY2" fmla="*/ 96065 h 256569"/>
                <a:gd name="connsiteX3" fmla="*/ 85364 w 211038"/>
                <a:gd name="connsiteY3" fmla="*/ 115437 h 256569"/>
                <a:gd name="connsiteX4" fmla="*/ 104729 w 211038"/>
                <a:gd name="connsiteY4" fmla="*/ 134808 h 256569"/>
                <a:gd name="connsiteX5" fmla="*/ 96429 w 211038"/>
                <a:gd name="connsiteY5" fmla="*/ 149040 h 256569"/>
                <a:gd name="connsiteX6" fmla="*/ 84573 w 211038"/>
                <a:gd name="connsiteY6" fmla="*/ 256570 h 256569"/>
                <a:gd name="connsiteX7" fmla="*/ 124489 w 211038"/>
                <a:gd name="connsiteY7" fmla="*/ 256570 h 256569"/>
                <a:gd name="connsiteX8" fmla="*/ 112633 w 211038"/>
                <a:gd name="connsiteY8" fmla="*/ 149040 h 256569"/>
                <a:gd name="connsiteX9" fmla="*/ 96429 w 211038"/>
                <a:gd name="connsiteY9" fmla="*/ 149040 h 256569"/>
                <a:gd name="connsiteX10" fmla="*/ 186140 w 211038"/>
                <a:gd name="connsiteY10" fmla="*/ 152598 h 256569"/>
                <a:gd name="connsiteX11" fmla="*/ 136345 w 211038"/>
                <a:gd name="connsiteY11" fmla="*/ 119390 h 256569"/>
                <a:gd name="connsiteX12" fmla="*/ 133974 w 211038"/>
                <a:gd name="connsiteY12" fmla="*/ 119390 h 256569"/>
                <a:gd name="connsiteX13" fmla="*/ 132393 w 211038"/>
                <a:gd name="connsiteY13" fmla="*/ 121367 h 256569"/>
                <a:gd name="connsiteX14" fmla="*/ 122513 w 211038"/>
                <a:gd name="connsiteY14" fmla="*/ 138366 h 256569"/>
                <a:gd name="connsiteX15" fmla="*/ 121722 w 211038"/>
                <a:gd name="connsiteY15" fmla="*/ 140738 h 256569"/>
                <a:gd name="connsiteX16" fmla="*/ 122908 w 211038"/>
                <a:gd name="connsiteY16" fmla="*/ 142714 h 256569"/>
                <a:gd name="connsiteX17" fmla="*/ 206691 w 211038"/>
                <a:gd name="connsiteY17" fmla="*/ 181062 h 256569"/>
                <a:gd name="connsiteX18" fmla="*/ 210643 w 211038"/>
                <a:gd name="connsiteY18" fmla="*/ 179085 h 256569"/>
                <a:gd name="connsiteX19" fmla="*/ 211038 w 211038"/>
                <a:gd name="connsiteY19" fmla="*/ 177108 h 256569"/>
                <a:gd name="connsiteX20" fmla="*/ 186140 w 211038"/>
                <a:gd name="connsiteY20" fmla="*/ 152598 h 256569"/>
                <a:gd name="connsiteX21" fmla="*/ 95244 w 211038"/>
                <a:gd name="connsiteY21" fmla="*/ 90926 h 256569"/>
                <a:gd name="connsiteX22" fmla="*/ 105124 w 211038"/>
                <a:gd name="connsiteY22" fmla="*/ 88949 h 256569"/>
                <a:gd name="connsiteX23" fmla="*/ 115004 w 211038"/>
                <a:gd name="connsiteY23" fmla="*/ 90926 h 256569"/>
                <a:gd name="connsiteX24" fmla="*/ 115794 w 211038"/>
                <a:gd name="connsiteY24" fmla="*/ 90926 h 256569"/>
                <a:gd name="connsiteX25" fmla="*/ 117375 w 211038"/>
                <a:gd name="connsiteY25" fmla="*/ 90531 h 256569"/>
                <a:gd name="connsiteX26" fmla="*/ 118561 w 211038"/>
                <a:gd name="connsiteY26" fmla="*/ 88554 h 256569"/>
                <a:gd name="connsiteX27" fmla="*/ 115004 w 211038"/>
                <a:gd name="connsiteY27" fmla="*/ 29650 h 256569"/>
                <a:gd name="connsiteX28" fmla="*/ 111447 w 211038"/>
                <a:gd name="connsiteY28" fmla="*/ 9488 h 256569"/>
                <a:gd name="connsiteX29" fmla="*/ 105124 w 211038"/>
                <a:gd name="connsiteY29" fmla="*/ 0 h 256569"/>
                <a:gd name="connsiteX30" fmla="*/ 98801 w 211038"/>
                <a:gd name="connsiteY30" fmla="*/ 9488 h 256569"/>
                <a:gd name="connsiteX31" fmla="*/ 92082 w 211038"/>
                <a:gd name="connsiteY31" fmla="*/ 88554 h 256569"/>
                <a:gd name="connsiteX32" fmla="*/ 93268 w 211038"/>
                <a:gd name="connsiteY32" fmla="*/ 90531 h 256569"/>
                <a:gd name="connsiteX33" fmla="*/ 95244 w 211038"/>
                <a:gd name="connsiteY33" fmla="*/ 90926 h 256569"/>
                <a:gd name="connsiteX34" fmla="*/ 88130 w 211038"/>
                <a:gd name="connsiteY34" fmla="*/ 139947 h 256569"/>
                <a:gd name="connsiteX35" fmla="*/ 87340 w 211038"/>
                <a:gd name="connsiteY35" fmla="*/ 137575 h 256569"/>
                <a:gd name="connsiteX36" fmla="*/ 77855 w 211038"/>
                <a:gd name="connsiteY36" fmla="*/ 120181 h 256569"/>
                <a:gd name="connsiteX37" fmla="*/ 76274 w 211038"/>
                <a:gd name="connsiteY37" fmla="*/ 118204 h 256569"/>
                <a:gd name="connsiteX38" fmla="*/ 73903 w 211038"/>
                <a:gd name="connsiteY38" fmla="*/ 118204 h 256569"/>
                <a:gd name="connsiteX39" fmla="*/ 24503 w 211038"/>
                <a:gd name="connsiteY39" fmla="*/ 150621 h 256569"/>
                <a:gd name="connsiteX40" fmla="*/ 0 w 211038"/>
                <a:gd name="connsiteY40" fmla="*/ 173946 h 256569"/>
                <a:gd name="connsiteX41" fmla="*/ 395 w 211038"/>
                <a:gd name="connsiteY41" fmla="*/ 175922 h 256569"/>
                <a:gd name="connsiteX42" fmla="*/ 395 w 211038"/>
                <a:gd name="connsiteY42" fmla="*/ 175922 h 256569"/>
                <a:gd name="connsiteX43" fmla="*/ 4742 w 211038"/>
                <a:gd name="connsiteY43" fmla="*/ 177899 h 256569"/>
                <a:gd name="connsiteX44" fmla="*/ 86945 w 211038"/>
                <a:gd name="connsiteY44" fmla="*/ 141528 h 256569"/>
                <a:gd name="connsiteX45" fmla="*/ 88130 w 211038"/>
                <a:gd name="connsiteY45" fmla="*/ 139947 h 256569"/>
                <a:gd name="connsiteX46" fmla="*/ 2766 w 211038"/>
                <a:gd name="connsiteY46" fmla="*/ 174736 h 256569"/>
                <a:gd name="connsiteX47" fmla="*/ 2766 w 211038"/>
                <a:gd name="connsiteY47" fmla="*/ 174736 h 256569"/>
                <a:gd name="connsiteX48" fmla="*/ 2766 w 211038"/>
                <a:gd name="connsiteY48" fmla="*/ 174736 h 256569"/>
                <a:gd name="connsiteX49" fmla="*/ 2766 w 211038"/>
                <a:gd name="connsiteY49" fmla="*/ 174736 h 256569"/>
                <a:gd name="connsiteX50" fmla="*/ 77065 w 211038"/>
                <a:gd name="connsiteY50" fmla="*/ 39533 h 256569"/>
                <a:gd name="connsiteX51" fmla="*/ 73112 w 211038"/>
                <a:gd name="connsiteY51" fmla="*/ 28464 h 256569"/>
                <a:gd name="connsiteX52" fmla="*/ 11856 w 211038"/>
                <a:gd name="connsiteY52" fmla="*/ 115832 h 256569"/>
                <a:gd name="connsiteX53" fmla="*/ 23712 w 211038"/>
                <a:gd name="connsiteY53" fmla="*/ 115832 h 256569"/>
                <a:gd name="connsiteX54" fmla="*/ 77065 w 211038"/>
                <a:gd name="connsiteY54" fmla="*/ 39533 h 256569"/>
                <a:gd name="connsiteX55" fmla="*/ 40706 w 211038"/>
                <a:gd name="connsiteY55" fmla="*/ 183829 h 256569"/>
                <a:gd name="connsiteX56" fmla="*/ 73508 w 211038"/>
                <a:gd name="connsiteY56" fmla="*/ 204781 h 256569"/>
                <a:gd name="connsiteX57" fmla="*/ 77855 w 211038"/>
                <a:gd name="connsiteY57" fmla="*/ 193712 h 256569"/>
                <a:gd name="connsiteX58" fmla="*/ 49400 w 211038"/>
                <a:gd name="connsiteY58" fmla="*/ 175527 h 256569"/>
                <a:gd name="connsiteX59" fmla="*/ 40706 w 211038"/>
                <a:gd name="connsiteY59" fmla="*/ 183829 h 256569"/>
                <a:gd name="connsiteX60" fmla="*/ 158476 w 211038"/>
                <a:gd name="connsiteY60" fmla="*/ 176318 h 256569"/>
                <a:gd name="connsiteX61" fmla="*/ 131207 w 211038"/>
                <a:gd name="connsiteY61" fmla="*/ 193317 h 256569"/>
                <a:gd name="connsiteX62" fmla="*/ 135554 w 211038"/>
                <a:gd name="connsiteY62" fmla="*/ 204386 h 256569"/>
                <a:gd name="connsiteX63" fmla="*/ 166775 w 211038"/>
                <a:gd name="connsiteY63" fmla="*/ 184619 h 256569"/>
                <a:gd name="connsiteX64" fmla="*/ 158476 w 211038"/>
                <a:gd name="connsiteY64" fmla="*/ 176318 h 256569"/>
                <a:gd name="connsiteX65" fmla="*/ 158476 w 211038"/>
                <a:gd name="connsiteY65" fmla="*/ 176318 h 256569"/>
                <a:gd name="connsiteX66" fmla="*/ 184560 w 211038"/>
                <a:gd name="connsiteY66" fmla="*/ 115437 h 256569"/>
                <a:gd name="connsiteX67" fmla="*/ 196416 w 211038"/>
                <a:gd name="connsiteY67" fmla="*/ 115437 h 256569"/>
                <a:gd name="connsiteX68" fmla="*/ 135159 w 211038"/>
                <a:gd name="connsiteY68" fmla="*/ 28069 h 256569"/>
                <a:gd name="connsiteX69" fmla="*/ 131207 w 211038"/>
                <a:gd name="connsiteY69" fmla="*/ 39533 h 256569"/>
                <a:gd name="connsiteX70" fmla="*/ 184560 w 211038"/>
                <a:gd name="connsiteY70" fmla="*/ 115437 h 256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11038" h="256569">
                  <a:moveTo>
                    <a:pt x="104729" y="134808"/>
                  </a:moveTo>
                  <a:cubicBezTo>
                    <a:pt x="115399" y="134808"/>
                    <a:pt x="124094" y="126110"/>
                    <a:pt x="124094" y="115437"/>
                  </a:cubicBezTo>
                  <a:cubicBezTo>
                    <a:pt x="124094" y="104763"/>
                    <a:pt x="115399" y="96065"/>
                    <a:pt x="104729" y="96065"/>
                  </a:cubicBezTo>
                  <a:cubicBezTo>
                    <a:pt x="94058" y="96065"/>
                    <a:pt x="85364" y="104763"/>
                    <a:pt x="85364" y="115437"/>
                  </a:cubicBezTo>
                  <a:cubicBezTo>
                    <a:pt x="85364" y="126110"/>
                    <a:pt x="94058" y="134808"/>
                    <a:pt x="104729" y="134808"/>
                  </a:cubicBezTo>
                  <a:close/>
                  <a:moveTo>
                    <a:pt x="96429" y="149040"/>
                  </a:moveTo>
                  <a:lnTo>
                    <a:pt x="84573" y="256570"/>
                  </a:lnTo>
                  <a:lnTo>
                    <a:pt x="124489" y="256570"/>
                  </a:lnTo>
                  <a:lnTo>
                    <a:pt x="112633" y="149040"/>
                  </a:lnTo>
                  <a:lnTo>
                    <a:pt x="96429" y="149040"/>
                  </a:lnTo>
                  <a:close/>
                  <a:moveTo>
                    <a:pt x="186140" y="152598"/>
                  </a:moveTo>
                  <a:cubicBezTo>
                    <a:pt x="171913" y="141924"/>
                    <a:pt x="153339" y="129669"/>
                    <a:pt x="136345" y="119390"/>
                  </a:cubicBezTo>
                  <a:cubicBezTo>
                    <a:pt x="135554" y="118995"/>
                    <a:pt x="134764" y="118995"/>
                    <a:pt x="133974" y="119390"/>
                  </a:cubicBezTo>
                  <a:cubicBezTo>
                    <a:pt x="133183" y="119785"/>
                    <a:pt x="132788" y="120576"/>
                    <a:pt x="132393" y="121367"/>
                  </a:cubicBezTo>
                  <a:cubicBezTo>
                    <a:pt x="131207" y="128087"/>
                    <a:pt x="127650" y="134017"/>
                    <a:pt x="122513" y="138366"/>
                  </a:cubicBezTo>
                  <a:cubicBezTo>
                    <a:pt x="121722" y="138761"/>
                    <a:pt x="121327" y="139947"/>
                    <a:pt x="121722" y="140738"/>
                  </a:cubicBezTo>
                  <a:cubicBezTo>
                    <a:pt x="121722" y="141528"/>
                    <a:pt x="122118" y="142319"/>
                    <a:pt x="122908" y="142714"/>
                  </a:cubicBezTo>
                  <a:cubicBezTo>
                    <a:pt x="156105" y="160900"/>
                    <a:pt x="195230" y="180666"/>
                    <a:pt x="206691" y="181062"/>
                  </a:cubicBezTo>
                  <a:cubicBezTo>
                    <a:pt x="207877" y="181062"/>
                    <a:pt x="209457" y="180666"/>
                    <a:pt x="210643" y="179085"/>
                  </a:cubicBezTo>
                  <a:cubicBezTo>
                    <a:pt x="211038" y="178294"/>
                    <a:pt x="211038" y="177503"/>
                    <a:pt x="211038" y="177108"/>
                  </a:cubicBezTo>
                  <a:cubicBezTo>
                    <a:pt x="209853" y="170388"/>
                    <a:pt x="200368" y="163667"/>
                    <a:pt x="186140" y="152598"/>
                  </a:cubicBezTo>
                  <a:close/>
                  <a:moveTo>
                    <a:pt x="95244" y="90926"/>
                  </a:moveTo>
                  <a:cubicBezTo>
                    <a:pt x="98405" y="89740"/>
                    <a:pt x="101567" y="88949"/>
                    <a:pt x="105124" y="88949"/>
                  </a:cubicBezTo>
                  <a:cubicBezTo>
                    <a:pt x="108681" y="88949"/>
                    <a:pt x="111842" y="89740"/>
                    <a:pt x="115004" y="90926"/>
                  </a:cubicBezTo>
                  <a:cubicBezTo>
                    <a:pt x="115399" y="90926"/>
                    <a:pt x="115794" y="90926"/>
                    <a:pt x="115794" y="90926"/>
                  </a:cubicBezTo>
                  <a:cubicBezTo>
                    <a:pt x="116190" y="90926"/>
                    <a:pt x="116980" y="90926"/>
                    <a:pt x="117375" y="90531"/>
                  </a:cubicBezTo>
                  <a:cubicBezTo>
                    <a:pt x="118166" y="90135"/>
                    <a:pt x="118561" y="89345"/>
                    <a:pt x="118561" y="88554"/>
                  </a:cubicBezTo>
                  <a:cubicBezTo>
                    <a:pt x="118166" y="67602"/>
                    <a:pt x="116980" y="45858"/>
                    <a:pt x="115004" y="29650"/>
                  </a:cubicBezTo>
                  <a:cubicBezTo>
                    <a:pt x="114214" y="21348"/>
                    <a:pt x="113028" y="14627"/>
                    <a:pt x="111447" y="9488"/>
                  </a:cubicBezTo>
                  <a:cubicBezTo>
                    <a:pt x="109866" y="4744"/>
                    <a:pt x="109866" y="1186"/>
                    <a:pt x="105124" y="0"/>
                  </a:cubicBezTo>
                  <a:cubicBezTo>
                    <a:pt x="100381" y="1186"/>
                    <a:pt x="100381" y="4744"/>
                    <a:pt x="98801" y="9488"/>
                  </a:cubicBezTo>
                  <a:cubicBezTo>
                    <a:pt x="95244" y="24510"/>
                    <a:pt x="92477" y="57323"/>
                    <a:pt x="92082" y="88554"/>
                  </a:cubicBezTo>
                  <a:cubicBezTo>
                    <a:pt x="92082" y="89345"/>
                    <a:pt x="92477" y="90135"/>
                    <a:pt x="93268" y="90531"/>
                  </a:cubicBezTo>
                  <a:cubicBezTo>
                    <a:pt x="93663" y="90926"/>
                    <a:pt x="94453" y="91321"/>
                    <a:pt x="95244" y="90926"/>
                  </a:cubicBezTo>
                  <a:close/>
                  <a:moveTo>
                    <a:pt x="88130" y="139947"/>
                  </a:moveTo>
                  <a:cubicBezTo>
                    <a:pt x="88130" y="139156"/>
                    <a:pt x="87735" y="138366"/>
                    <a:pt x="87340" y="137575"/>
                  </a:cubicBezTo>
                  <a:cubicBezTo>
                    <a:pt x="82202" y="133226"/>
                    <a:pt x="78645" y="127296"/>
                    <a:pt x="77855" y="120181"/>
                  </a:cubicBezTo>
                  <a:cubicBezTo>
                    <a:pt x="77855" y="119390"/>
                    <a:pt x="77065" y="118599"/>
                    <a:pt x="76274" y="118204"/>
                  </a:cubicBezTo>
                  <a:cubicBezTo>
                    <a:pt x="75484" y="117809"/>
                    <a:pt x="74693" y="117809"/>
                    <a:pt x="73903" y="118204"/>
                  </a:cubicBezTo>
                  <a:cubicBezTo>
                    <a:pt x="56514" y="128482"/>
                    <a:pt x="38335" y="140342"/>
                    <a:pt x="24503" y="150621"/>
                  </a:cubicBezTo>
                  <a:cubicBezTo>
                    <a:pt x="10670" y="161295"/>
                    <a:pt x="1186" y="167620"/>
                    <a:pt x="0" y="173946"/>
                  </a:cubicBezTo>
                  <a:cubicBezTo>
                    <a:pt x="0" y="174341"/>
                    <a:pt x="0" y="175132"/>
                    <a:pt x="395" y="175922"/>
                  </a:cubicBezTo>
                  <a:lnTo>
                    <a:pt x="395" y="175922"/>
                  </a:lnTo>
                  <a:cubicBezTo>
                    <a:pt x="1581" y="177899"/>
                    <a:pt x="3557" y="177899"/>
                    <a:pt x="4742" y="177899"/>
                  </a:cubicBezTo>
                  <a:cubicBezTo>
                    <a:pt x="16203" y="177503"/>
                    <a:pt x="53748" y="159714"/>
                    <a:pt x="86945" y="141528"/>
                  </a:cubicBezTo>
                  <a:cubicBezTo>
                    <a:pt x="87735" y="141528"/>
                    <a:pt x="88130" y="140738"/>
                    <a:pt x="88130" y="139947"/>
                  </a:cubicBezTo>
                  <a:close/>
                  <a:moveTo>
                    <a:pt x="2766" y="174736"/>
                  </a:moveTo>
                  <a:lnTo>
                    <a:pt x="2766" y="174736"/>
                  </a:lnTo>
                  <a:lnTo>
                    <a:pt x="2766" y="174736"/>
                  </a:lnTo>
                  <a:lnTo>
                    <a:pt x="2766" y="174736"/>
                  </a:lnTo>
                  <a:close/>
                  <a:moveTo>
                    <a:pt x="77065" y="39533"/>
                  </a:moveTo>
                  <a:lnTo>
                    <a:pt x="73112" y="28464"/>
                  </a:lnTo>
                  <a:cubicBezTo>
                    <a:pt x="37544" y="41510"/>
                    <a:pt x="11856" y="75508"/>
                    <a:pt x="11856" y="115832"/>
                  </a:cubicBezTo>
                  <a:lnTo>
                    <a:pt x="23712" y="115832"/>
                  </a:lnTo>
                  <a:cubicBezTo>
                    <a:pt x="23712" y="80647"/>
                    <a:pt x="46239" y="50602"/>
                    <a:pt x="77065" y="39533"/>
                  </a:cubicBezTo>
                  <a:close/>
                  <a:moveTo>
                    <a:pt x="40706" y="183829"/>
                  </a:moveTo>
                  <a:cubicBezTo>
                    <a:pt x="50191" y="192921"/>
                    <a:pt x="61256" y="200037"/>
                    <a:pt x="73508" y="204781"/>
                  </a:cubicBezTo>
                  <a:lnTo>
                    <a:pt x="77855" y="193712"/>
                  </a:lnTo>
                  <a:cubicBezTo>
                    <a:pt x="67184" y="189759"/>
                    <a:pt x="57700" y="183433"/>
                    <a:pt x="49400" y="175527"/>
                  </a:cubicBezTo>
                  <a:lnTo>
                    <a:pt x="40706" y="183829"/>
                  </a:lnTo>
                  <a:close/>
                  <a:moveTo>
                    <a:pt x="158476" y="176318"/>
                  </a:moveTo>
                  <a:cubicBezTo>
                    <a:pt x="150572" y="183829"/>
                    <a:pt x="141087" y="189759"/>
                    <a:pt x="131207" y="193317"/>
                  </a:cubicBezTo>
                  <a:lnTo>
                    <a:pt x="135554" y="204386"/>
                  </a:lnTo>
                  <a:cubicBezTo>
                    <a:pt x="147015" y="200037"/>
                    <a:pt x="158081" y="193317"/>
                    <a:pt x="166775" y="184619"/>
                  </a:cubicBezTo>
                  <a:lnTo>
                    <a:pt x="158476" y="176318"/>
                  </a:lnTo>
                  <a:lnTo>
                    <a:pt x="158476" y="176318"/>
                  </a:lnTo>
                  <a:close/>
                  <a:moveTo>
                    <a:pt x="184560" y="115437"/>
                  </a:moveTo>
                  <a:lnTo>
                    <a:pt x="196416" y="115437"/>
                  </a:lnTo>
                  <a:cubicBezTo>
                    <a:pt x="196416" y="75508"/>
                    <a:pt x="171123" y="41114"/>
                    <a:pt x="135159" y="28069"/>
                  </a:cubicBezTo>
                  <a:lnTo>
                    <a:pt x="131207" y="39533"/>
                  </a:lnTo>
                  <a:cubicBezTo>
                    <a:pt x="162033" y="50602"/>
                    <a:pt x="184560" y="80647"/>
                    <a:pt x="184560" y="115437"/>
                  </a:cubicBezTo>
                  <a:close/>
                </a:path>
              </a:pathLst>
            </a:custGeom>
            <a:solidFill>
              <a:srgbClr val="FFFFFF"/>
            </a:solidFill>
            <a:ln w="395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7098A7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</p:grpSp>
      <p:sp>
        <p:nvSpPr>
          <p:cNvPr id="144" name="Espace réservé du texte 16">
            <a:extLst>
              <a:ext uri="{FF2B5EF4-FFF2-40B4-BE49-F238E27FC236}">
                <a16:creationId xmlns:a16="http://schemas.microsoft.com/office/drawing/2014/main" xmlns="" id="{8F070620-EFA1-44BB-BCB0-6517B841E933}"/>
              </a:ext>
            </a:extLst>
          </p:cNvPr>
          <p:cNvSpPr txBox="1">
            <a:spLocks/>
          </p:cNvSpPr>
          <p:nvPr/>
        </p:nvSpPr>
        <p:spPr>
          <a:xfrm>
            <a:off x="1490561" y="4343532"/>
            <a:ext cx="1076511" cy="31798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120000"/>
              <a:buFont typeface="Lucida Grande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6350" indent="-6350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Lucida Grande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635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100000"/>
              <a:buFont typeface="Yuanti SC Bold" panose="02010600040101010101" pitchFamily="2" charset="-12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85738" indent="-179388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100000"/>
              <a:buFont typeface="+mj-lt"/>
              <a:buAutoNum type="arabicPeriod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9525" indent="0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BD2B0B"/>
              </a:buClr>
              <a:buSzPct val="100000"/>
              <a:buFont typeface="Lucida Grande"/>
              <a:buNone/>
              <a:tabLst/>
              <a:defRPr sz="4400" b="1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9525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lvl="5" algn="ctr">
              <a:lnSpc>
                <a:spcPts val="1460"/>
              </a:lnSpc>
              <a:defRPr/>
            </a:pPr>
            <a:r>
              <a:rPr lang="fr-FR" sz="2000">
                <a:solidFill>
                  <a:srgbClr val="4B585B"/>
                </a:solidFill>
                <a:latin typeface="Arial" panose="020B0604020202020204"/>
              </a:rPr>
              <a:t>&gt;10 </a:t>
            </a:r>
            <a:r>
              <a:rPr lang="fr-FR" sz="1100">
                <a:solidFill>
                  <a:srgbClr val="4B585B"/>
                </a:solidFill>
                <a:latin typeface="Arial" panose="020B0604020202020204"/>
              </a:rPr>
              <a:t>GW*</a:t>
            </a:r>
          </a:p>
        </p:txBody>
      </p:sp>
      <p:sp>
        <p:nvSpPr>
          <p:cNvPr id="145" name="Espace réservé du texte 16">
            <a:extLst>
              <a:ext uri="{FF2B5EF4-FFF2-40B4-BE49-F238E27FC236}">
                <a16:creationId xmlns:a16="http://schemas.microsoft.com/office/drawing/2014/main" xmlns="" id="{F9BFBDB4-EE11-4AEA-851D-E7DBE42C22EC}"/>
              </a:ext>
            </a:extLst>
          </p:cNvPr>
          <p:cNvSpPr txBox="1">
            <a:spLocks/>
          </p:cNvSpPr>
          <p:nvPr/>
        </p:nvSpPr>
        <p:spPr>
          <a:xfrm>
            <a:off x="1319315" y="4505482"/>
            <a:ext cx="1328668" cy="45079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120000"/>
              <a:buFont typeface="Lucida Grande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6350" indent="-6350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Lucida Grande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635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100000"/>
              <a:buFont typeface="Yuanti SC Bold" panose="02010600040101010101" pitchFamily="2" charset="-12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85738" indent="-179388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100000"/>
              <a:buFont typeface="+mj-lt"/>
              <a:buAutoNum type="arabicPeriod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1113" indent="-11113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BD2B0B"/>
              </a:buClr>
              <a:buSzPct val="100000"/>
              <a:buFont typeface="Lucida Grande"/>
              <a:buNone/>
              <a:tabLst/>
              <a:defRPr sz="4400" b="1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11113" marR="0" indent="-15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285AFF"/>
              </a:buClr>
              <a:defRPr/>
            </a:pPr>
            <a:r>
              <a:rPr lang="fr-FR" sz="1200">
                <a:solidFill>
                  <a:srgbClr val="9BA2A4"/>
                </a:solidFill>
                <a:latin typeface="Arial" panose="020B0604020202020204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197215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12297" y="5992837"/>
            <a:ext cx="12192000" cy="28135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" name="Retângulo 22"/>
          <p:cNvSpPr/>
          <p:nvPr/>
        </p:nvSpPr>
        <p:spPr>
          <a:xfrm>
            <a:off x="0" y="1"/>
            <a:ext cx="12192000" cy="81592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575" y="116165"/>
            <a:ext cx="1304925" cy="583595"/>
          </a:xfrm>
          <a:prstGeom prst="rect">
            <a:avLst/>
          </a:prstGeom>
        </p:spPr>
      </p:pic>
      <p:pic>
        <p:nvPicPr>
          <p:cNvPr id="27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15" y="99153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9689881" y="40796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34321" y="101403"/>
            <a:ext cx="47011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accent2"/>
                </a:solidFill>
              </a:rPr>
              <a:t>Conferência Anual da RERA</a:t>
            </a:r>
          </a:p>
          <a:p>
            <a:pPr algn="ctr"/>
            <a:r>
              <a:rPr lang="pt-PT" b="1" dirty="0">
                <a:solidFill>
                  <a:schemeClr val="accent1"/>
                </a:solidFill>
              </a:rPr>
              <a:t>Transição para as Energias Limpas e Renováveis</a:t>
            </a:r>
          </a:p>
        </p:txBody>
      </p:sp>
      <p:pic>
        <p:nvPicPr>
          <p:cNvPr id="18" name="Picture 2" descr="Membros – REL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  <p:pic>
        <p:nvPicPr>
          <p:cNvPr id="39" name="Image 11">
            <a:extLst>
              <a:ext uri="{FF2B5EF4-FFF2-40B4-BE49-F238E27FC236}">
                <a16:creationId xmlns:a16="http://schemas.microsoft.com/office/drawing/2014/main" xmlns="" id="{24C208C9-0EC8-4AAE-BAB8-88684658E24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5976" y="-69037"/>
            <a:ext cx="1206440" cy="953998"/>
          </a:xfrm>
          <a:prstGeom prst="rect">
            <a:avLst/>
          </a:prstGeom>
          <a:ln>
            <a:noFill/>
          </a:ln>
        </p:spPr>
      </p:pic>
      <p:sp>
        <p:nvSpPr>
          <p:cNvPr id="26" name="ZoneTexte 8">
            <a:extLst>
              <a:ext uri="{FF2B5EF4-FFF2-40B4-BE49-F238E27FC236}">
                <a16:creationId xmlns:a16="http://schemas.microsoft.com/office/drawing/2014/main" xmlns="" id="{EC6DEEBC-1C4E-49C3-A10D-C18EC0B1FEF3}"/>
              </a:ext>
            </a:extLst>
          </p:cNvPr>
          <p:cNvSpPr txBox="1"/>
          <p:nvPr/>
        </p:nvSpPr>
        <p:spPr>
          <a:xfrm>
            <a:off x="550863" y="1020944"/>
            <a:ext cx="11497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3600" dirty="0">
                <a:gradFill flip="none" rotWithShape="1">
                  <a:gsLst>
                    <a:gs pos="82000">
                      <a:srgbClr val="6BCB27"/>
                    </a:gs>
                    <a:gs pos="65000">
                      <a:srgbClr val="00A0D5"/>
                    </a:gs>
                    <a:gs pos="0">
                      <a:srgbClr val="FF8022"/>
                    </a:gs>
                    <a:gs pos="9000">
                      <a:srgbClr val="FF3B26"/>
                    </a:gs>
                    <a:gs pos="37000">
                      <a:srgbClr val="0059F3"/>
                    </a:gs>
                    <a:gs pos="22000">
                      <a:srgbClr val="AE37B3"/>
                    </a:gs>
                    <a:gs pos="51000">
                      <a:srgbClr val="0073F3"/>
                    </a:gs>
                    <a:gs pos="100000">
                      <a:srgbClr val="FFB81E"/>
                    </a:gs>
                  </a:gsLst>
                  <a:lin ang="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Beyond 2025</a:t>
            </a:r>
            <a:r>
              <a:rPr lang="fr-FR" sz="3200" spc="-90" dirty="0">
                <a:gradFill flip="none" rotWithShape="1">
                  <a:gsLst>
                    <a:gs pos="0">
                      <a:srgbClr val="00AAFF"/>
                    </a:gs>
                    <a:gs pos="99000">
                      <a:srgbClr val="4632FF"/>
                    </a:gs>
                  </a:gsLst>
                  <a:lin ang="0" scaled="1"/>
                  <a:tileRect/>
                </a:gradFill>
                <a:latin typeface="Arial Rounded MT Bold" panose="020F0704030504030204" pitchFamily="34" charset="77"/>
                <a:ea typeface="Roboto Light" panose="02000000000000000000" pitchFamily="2" charset="0"/>
              </a:rPr>
              <a:t>:</a:t>
            </a:r>
            <a:endParaRPr lang="fr-FR" sz="3600" dirty="0">
              <a:gradFill flip="none" rotWithShape="1">
                <a:gsLst>
                  <a:gs pos="82000">
                    <a:srgbClr val="6BCB27"/>
                  </a:gs>
                  <a:gs pos="65000">
                    <a:srgbClr val="00A0D5"/>
                  </a:gs>
                  <a:gs pos="0">
                    <a:srgbClr val="FF8022"/>
                  </a:gs>
                  <a:gs pos="9000">
                    <a:srgbClr val="FF3B26"/>
                  </a:gs>
                  <a:gs pos="37000">
                    <a:srgbClr val="0059F3"/>
                  </a:gs>
                  <a:gs pos="22000">
                    <a:srgbClr val="AE37B3"/>
                  </a:gs>
                  <a:gs pos="51000">
                    <a:srgbClr val="0073F3"/>
                  </a:gs>
                  <a:gs pos="100000">
                    <a:srgbClr val="FFB81E"/>
                  </a:gs>
                </a:gsLst>
                <a:lin ang="0" scaled="1"/>
                <a:tileRect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fr-FR" sz="2400" spc="-90" dirty="0">
                <a:gradFill flip="none" rotWithShape="1">
                  <a:gsLst>
                    <a:gs pos="0">
                      <a:srgbClr val="00AAFF"/>
                    </a:gs>
                    <a:gs pos="99000">
                      <a:srgbClr val="4632FF"/>
                    </a:gs>
                  </a:gsLst>
                  <a:lin ang="0" scaled="1"/>
                  <a:tileRect/>
                </a:gradFill>
                <a:latin typeface="Arial Rounded MT Bold" panose="020F0704030504030204" pitchFamily="34" charset="77"/>
                <a:ea typeface="Roboto Light" panose="02000000000000000000" pitchFamily="2" charset="0"/>
              </a:rPr>
              <a:t>leveraging the </a:t>
            </a:r>
            <a:r>
              <a:rPr lang="fr-FR" sz="2400" spc="-90" dirty="0" err="1">
                <a:gradFill flip="none" rotWithShape="1">
                  <a:gsLst>
                    <a:gs pos="0">
                      <a:srgbClr val="00AAFF"/>
                    </a:gs>
                    <a:gs pos="99000">
                      <a:srgbClr val="4632FF"/>
                    </a:gs>
                  </a:gsLst>
                  <a:lin ang="0" scaled="1"/>
                  <a:tileRect/>
                </a:gradFill>
                <a:latin typeface="Arial Rounded MT Bold" panose="020F0704030504030204" pitchFamily="34" charset="77"/>
                <a:ea typeface="Roboto Light" panose="02000000000000000000" pitchFamily="2" charset="0"/>
              </a:rPr>
              <a:t>Company’s</a:t>
            </a:r>
            <a:r>
              <a:rPr lang="fr-FR" sz="2400" spc="-90" dirty="0">
                <a:gradFill flip="none" rotWithShape="1">
                  <a:gsLst>
                    <a:gs pos="0">
                      <a:srgbClr val="00AAFF"/>
                    </a:gs>
                    <a:gs pos="99000">
                      <a:srgbClr val="4632FF"/>
                    </a:gs>
                  </a:gsLst>
                  <a:lin ang="0" scaled="1"/>
                  <a:tileRect/>
                </a:gradFill>
                <a:latin typeface="Arial Rounded MT Bold" panose="020F0704030504030204" pitchFamily="34" charset="77"/>
                <a:ea typeface="Roboto Light" panose="02000000000000000000" pitchFamily="2" charset="0"/>
              </a:rPr>
              <a:t> </a:t>
            </a:r>
            <a:r>
              <a:rPr lang="fr-FR" sz="2400" spc="-90" dirty="0" err="1">
                <a:gradFill flip="none" rotWithShape="1">
                  <a:gsLst>
                    <a:gs pos="0">
                      <a:srgbClr val="00AAFF"/>
                    </a:gs>
                    <a:gs pos="99000">
                      <a:srgbClr val="4632FF"/>
                    </a:gs>
                  </a:gsLst>
                  <a:lin ang="0" scaled="1"/>
                  <a:tileRect/>
                </a:gradFill>
                <a:latin typeface="Arial Rounded MT Bold" panose="020F0704030504030204" pitchFamily="34" charset="77"/>
                <a:ea typeface="Roboto Light" panose="02000000000000000000" pitchFamily="2" charset="0"/>
              </a:rPr>
              <a:t>worldwide</a:t>
            </a:r>
            <a:r>
              <a:rPr lang="fr-FR" sz="2400" spc="-90" dirty="0">
                <a:gradFill flip="none" rotWithShape="1">
                  <a:gsLst>
                    <a:gs pos="0">
                      <a:srgbClr val="00AAFF"/>
                    </a:gs>
                    <a:gs pos="99000">
                      <a:srgbClr val="4632FF"/>
                    </a:gs>
                  </a:gsLst>
                  <a:lin ang="0" scaled="1"/>
                  <a:tileRect/>
                </a:gradFill>
                <a:latin typeface="Arial Rounded MT Bold" panose="020F0704030504030204" pitchFamily="34" charset="77"/>
                <a:ea typeface="Roboto Light" panose="02000000000000000000" pitchFamily="2" charset="0"/>
              </a:rPr>
              <a:t> </a:t>
            </a:r>
            <a:r>
              <a:rPr lang="fr-FR" sz="2400" spc="-90" dirty="0" err="1">
                <a:gradFill flip="none" rotWithShape="1">
                  <a:gsLst>
                    <a:gs pos="0">
                      <a:srgbClr val="00AAFF"/>
                    </a:gs>
                    <a:gs pos="99000">
                      <a:srgbClr val="4632FF"/>
                    </a:gs>
                  </a:gsLst>
                  <a:lin ang="0" scaled="1"/>
                  <a:tileRect/>
                </a:gradFill>
                <a:latin typeface="Arial Rounded MT Bold" panose="020F0704030504030204" pitchFamily="34" charset="77"/>
                <a:ea typeface="Roboto Light" panose="02000000000000000000" pitchFamily="2" charset="0"/>
              </a:rPr>
              <a:t>presence</a:t>
            </a:r>
            <a:endParaRPr lang="fr-FR" sz="2400" spc="-90" dirty="0">
              <a:gradFill flip="none" rotWithShape="1">
                <a:gsLst>
                  <a:gs pos="0">
                    <a:srgbClr val="00AAFF"/>
                  </a:gs>
                  <a:gs pos="99000">
                    <a:srgbClr val="4632FF"/>
                  </a:gs>
                </a:gsLst>
                <a:lin ang="0" scaled="1"/>
                <a:tileRect/>
              </a:gradFill>
              <a:latin typeface="Arial Rounded MT Bold" panose="020F0704030504030204" pitchFamily="34" charset="77"/>
              <a:ea typeface="Roboto Light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4BAB523-38A5-45D5-AF3C-CD6265FFAA7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61200" y="1701275"/>
            <a:ext cx="9860240" cy="43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43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12297" y="5992837"/>
            <a:ext cx="12192000" cy="28135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" name="Retângulo 22"/>
          <p:cNvSpPr/>
          <p:nvPr/>
        </p:nvSpPr>
        <p:spPr>
          <a:xfrm>
            <a:off x="0" y="1"/>
            <a:ext cx="12192000" cy="81592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575" y="116165"/>
            <a:ext cx="1304925" cy="583595"/>
          </a:xfrm>
          <a:prstGeom prst="rect">
            <a:avLst/>
          </a:prstGeom>
        </p:spPr>
      </p:pic>
      <p:pic>
        <p:nvPicPr>
          <p:cNvPr id="27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15" y="99153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9689881" y="40796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34321" y="101403"/>
            <a:ext cx="47011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accent2"/>
                </a:solidFill>
              </a:rPr>
              <a:t>Conferência Anual da RERA</a:t>
            </a:r>
          </a:p>
          <a:p>
            <a:pPr algn="ctr"/>
            <a:r>
              <a:rPr lang="pt-PT" b="1" dirty="0">
                <a:solidFill>
                  <a:schemeClr val="accent1"/>
                </a:solidFill>
              </a:rPr>
              <a:t>Transição para as Energias Limpas e Renováveis</a:t>
            </a:r>
          </a:p>
        </p:txBody>
      </p:sp>
      <p:pic>
        <p:nvPicPr>
          <p:cNvPr id="18" name="Picture 2" descr="Membros – REL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  <p:pic>
        <p:nvPicPr>
          <p:cNvPr id="39" name="Image 11">
            <a:extLst>
              <a:ext uri="{FF2B5EF4-FFF2-40B4-BE49-F238E27FC236}">
                <a16:creationId xmlns:a16="http://schemas.microsoft.com/office/drawing/2014/main" xmlns="" id="{24C208C9-0EC8-4AAE-BAB8-88684658E24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5976" y="-69037"/>
            <a:ext cx="1206440" cy="953998"/>
          </a:xfrm>
          <a:prstGeom prst="rect">
            <a:avLst/>
          </a:prstGeom>
          <a:ln>
            <a:noFill/>
          </a:ln>
        </p:spPr>
      </p:pic>
      <p:sp>
        <p:nvSpPr>
          <p:cNvPr id="25" name="ZoneTexte 8">
            <a:extLst>
              <a:ext uri="{FF2B5EF4-FFF2-40B4-BE49-F238E27FC236}">
                <a16:creationId xmlns:a16="http://schemas.microsoft.com/office/drawing/2014/main" xmlns="" id="{E02A88DA-ECE6-4831-BA49-BBDDE0670095}"/>
              </a:ext>
            </a:extLst>
          </p:cNvPr>
          <p:cNvSpPr txBox="1"/>
          <p:nvPr/>
        </p:nvSpPr>
        <p:spPr>
          <a:xfrm>
            <a:off x="550863" y="1016000"/>
            <a:ext cx="11497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dirty="0">
                <a:gradFill flip="none" rotWithShape="1">
                  <a:gsLst>
                    <a:gs pos="82000">
                      <a:srgbClr val="6BCB27"/>
                    </a:gs>
                    <a:gs pos="65000">
                      <a:srgbClr val="00A0D5"/>
                    </a:gs>
                    <a:gs pos="0">
                      <a:srgbClr val="FF8022"/>
                    </a:gs>
                    <a:gs pos="9000">
                      <a:srgbClr val="FF3B26"/>
                    </a:gs>
                    <a:gs pos="37000">
                      <a:srgbClr val="0059F3"/>
                    </a:gs>
                    <a:gs pos="22000">
                      <a:srgbClr val="AE37B3"/>
                    </a:gs>
                    <a:gs pos="51000">
                      <a:srgbClr val="0073F3"/>
                    </a:gs>
                    <a:gs pos="100000">
                      <a:srgbClr val="FFB81E"/>
                    </a:gs>
                  </a:gsLst>
                  <a:lin ang="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TotalEnergies </a:t>
            </a:r>
            <a:r>
              <a:rPr lang="fr-FR" sz="3600" dirty="0" err="1">
                <a:gradFill flip="none" rotWithShape="1">
                  <a:gsLst>
                    <a:gs pos="82000">
                      <a:srgbClr val="6BCB27"/>
                    </a:gs>
                    <a:gs pos="65000">
                      <a:srgbClr val="00A0D5"/>
                    </a:gs>
                    <a:gs pos="0">
                      <a:srgbClr val="FF8022"/>
                    </a:gs>
                    <a:gs pos="9000">
                      <a:srgbClr val="FF3B26"/>
                    </a:gs>
                    <a:gs pos="37000">
                      <a:srgbClr val="0059F3"/>
                    </a:gs>
                    <a:gs pos="22000">
                      <a:srgbClr val="AE37B3"/>
                    </a:gs>
                    <a:gs pos="51000">
                      <a:srgbClr val="0073F3"/>
                    </a:gs>
                    <a:gs pos="100000">
                      <a:srgbClr val="FFB81E"/>
                    </a:gs>
                  </a:gsLst>
                  <a:lin ang="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Renewable</a:t>
            </a:r>
            <a:r>
              <a:rPr lang="fr-FR" sz="3600" dirty="0">
                <a:gradFill flip="none" rotWithShape="1">
                  <a:gsLst>
                    <a:gs pos="82000">
                      <a:srgbClr val="6BCB27"/>
                    </a:gs>
                    <a:gs pos="65000">
                      <a:srgbClr val="00A0D5"/>
                    </a:gs>
                    <a:gs pos="0">
                      <a:srgbClr val="FF8022"/>
                    </a:gs>
                    <a:gs pos="9000">
                      <a:srgbClr val="FF3B26"/>
                    </a:gs>
                    <a:gs pos="37000">
                      <a:srgbClr val="0059F3"/>
                    </a:gs>
                    <a:gs pos="22000">
                      <a:srgbClr val="AE37B3"/>
                    </a:gs>
                    <a:gs pos="51000">
                      <a:srgbClr val="0073F3"/>
                    </a:gs>
                    <a:gs pos="100000">
                      <a:srgbClr val="FFB81E"/>
                    </a:gs>
                  </a:gsLst>
                  <a:lin ang="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3600" dirty="0" err="1">
                <a:gradFill flip="none" rotWithShape="1">
                  <a:gsLst>
                    <a:gs pos="82000">
                      <a:srgbClr val="6BCB27"/>
                    </a:gs>
                    <a:gs pos="65000">
                      <a:srgbClr val="00A0D5"/>
                    </a:gs>
                    <a:gs pos="0">
                      <a:srgbClr val="FF8022"/>
                    </a:gs>
                    <a:gs pos="9000">
                      <a:srgbClr val="FF3B26"/>
                    </a:gs>
                    <a:gs pos="37000">
                      <a:srgbClr val="0059F3"/>
                    </a:gs>
                    <a:gs pos="22000">
                      <a:srgbClr val="AE37B3"/>
                    </a:gs>
                    <a:gs pos="51000">
                      <a:srgbClr val="0073F3"/>
                    </a:gs>
                    <a:gs pos="100000">
                      <a:srgbClr val="FFB81E"/>
                    </a:gs>
                  </a:gsLst>
                  <a:lin ang="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Africa</a:t>
            </a:r>
            <a:endParaRPr lang="fr-FR" sz="3600" dirty="0">
              <a:gradFill flip="none" rotWithShape="1">
                <a:gsLst>
                  <a:gs pos="82000">
                    <a:srgbClr val="6BCB27"/>
                  </a:gs>
                  <a:gs pos="65000">
                    <a:srgbClr val="00A0D5"/>
                  </a:gs>
                  <a:gs pos="0">
                    <a:srgbClr val="FF8022"/>
                  </a:gs>
                  <a:gs pos="9000">
                    <a:srgbClr val="FF3B26"/>
                  </a:gs>
                  <a:gs pos="37000">
                    <a:srgbClr val="0059F3"/>
                  </a:gs>
                  <a:gs pos="22000">
                    <a:srgbClr val="AE37B3"/>
                  </a:gs>
                  <a:gs pos="51000">
                    <a:srgbClr val="0073F3"/>
                  </a:gs>
                  <a:gs pos="100000">
                    <a:srgbClr val="FFB81E"/>
                  </a:gs>
                </a:gsLst>
                <a:lin ang="0" scaled="1"/>
                <a:tileRect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C242BC02-E8F7-4BA3-8179-7B5131846366}"/>
              </a:ext>
            </a:extLst>
          </p:cNvPr>
          <p:cNvSpPr txBox="1"/>
          <p:nvPr/>
        </p:nvSpPr>
        <p:spPr>
          <a:xfrm>
            <a:off x="1347329" y="2170464"/>
            <a:ext cx="3739969" cy="4001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Egypt | </a:t>
            </a:r>
            <a:r>
              <a:rPr kumimoji="0" lang="da-DK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BENBAN (2 x 63 MWc)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504BA9E5-C09B-47C2-8EAC-6C585B432310}"/>
              </a:ext>
            </a:extLst>
          </p:cNvPr>
          <p:cNvSpPr txBox="1"/>
          <p:nvPr/>
        </p:nvSpPr>
        <p:spPr>
          <a:xfrm>
            <a:off x="1347330" y="2846617"/>
            <a:ext cx="3783627" cy="4001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Burkina Faso |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</a:rPr>
              <a:t>ESSAKANE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</a:rPr>
              <a:t> (15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</a:rPr>
              <a:t>MWc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</a:rPr>
              <a:t>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8B4AAC15-8270-4E00-B8A5-BAA5D795D66B}"/>
              </a:ext>
            </a:extLst>
          </p:cNvPr>
          <p:cNvGrpSpPr/>
          <p:nvPr/>
        </p:nvGrpSpPr>
        <p:grpSpPr>
          <a:xfrm>
            <a:off x="704776" y="4174812"/>
            <a:ext cx="4534625" cy="448330"/>
            <a:chOff x="1561375" y="3763596"/>
            <a:chExt cx="4534625" cy="448330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E2FCFED7-C9CF-4304-B61D-3FDF19DAE28F}"/>
                </a:ext>
              </a:extLst>
            </p:cNvPr>
            <p:cNvGrpSpPr/>
            <p:nvPr/>
          </p:nvGrpSpPr>
          <p:grpSpPr>
            <a:xfrm>
              <a:off x="1561375" y="3763596"/>
              <a:ext cx="448330" cy="448330"/>
              <a:chOff x="4821018" y="1941899"/>
              <a:chExt cx="784660" cy="784660"/>
            </a:xfrm>
          </p:grpSpPr>
          <p:sp>
            <p:nvSpPr>
              <p:cNvPr id="78" name="Teardrop 77">
                <a:extLst>
                  <a:ext uri="{FF2B5EF4-FFF2-40B4-BE49-F238E27FC236}">
                    <a16:creationId xmlns:a16="http://schemas.microsoft.com/office/drawing/2014/main" xmlns="" id="{946D69AA-7E0E-4C71-A164-4059C90ADDA6}"/>
                  </a:ext>
                </a:extLst>
              </p:cNvPr>
              <p:cNvSpPr/>
              <p:nvPr/>
            </p:nvSpPr>
            <p:spPr>
              <a:xfrm rot="8100000">
                <a:off x="4821018" y="1941899"/>
                <a:ext cx="784660" cy="784660"/>
              </a:xfrm>
              <a:prstGeom prst="teardrop">
                <a:avLst>
                  <a:gd name="adj" fmla="val 117662"/>
                </a:avLst>
              </a:prstGeom>
              <a:solidFill>
                <a:srgbClr val="F36F1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xmlns="" id="{0A8B4063-338F-4ED7-9C27-FC7825288FC4}"/>
                  </a:ext>
                </a:extLst>
              </p:cNvPr>
              <p:cNvSpPr/>
              <p:nvPr/>
            </p:nvSpPr>
            <p:spPr>
              <a:xfrm>
                <a:off x="4920232" y="2038351"/>
                <a:ext cx="585216" cy="585216"/>
              </a:xfrm>
              <a:prstGeom prst="ellipse">
                <a:avLst/>
              </a:prstGeom>
              <a:solidFill>
                <a:sysClr val="window" lastClr="FFFFFF">
                  <a:alpha val="6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xmlns="" id="{8A37519B-79E1-411C-A3F6-ED79AE9410BD}"/>
                  </a:ext>
                </a:extLst>
              </p:cNvPr>
              <p:cNvSpPr/>
              <p:nvPr/>
            </p:nvSpPr>
            <p:spPr>
              <a:xfrm>
                <a:off x="4952006" y="2070497"/>
                <a:ext cx="521208" cy="521208"/>
              </a:xfrm>
              <a:prstGeom prst="ellipse">
                <a:avLst/>
              </a:prstGeom>
              <a:blipFill>
                <a:blip r:embed="rId16">
                  <a:extLst>
                    <a:ext uri="{96DAC541-7B7A-43D3-8B79-37D633B846F1}">
                      <asvg:svgBlip xmlns:asvg="http://schemas.microsoft.com/office/drawing/2016/SVG/main" xmlns="" r:embed="rId17"/>
                    </a:ext>
                  </a:extLst>
                </a:blip>
                <a:stretch>
                  <a:fillRect l="-20000" r="-20000"/>
                </a:stretch>
              </a:blip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10C5F721-D830-41CD-9702-B3B445FF9774}"/>
                </a:ext>
              </a:extLst>
            </p:cNvPr>
            <p:cNvSpPr txBox="1"/>
            <p:nvPr/>
          </p:nvSpPr>
          <p:spPr>
            <a:xfrm>
              <a:off x="2203929" y="3787707"/>
              <a:ext cx="3892071" cy="40011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South Africa | 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</a:rPr>
                <a:t>PRIESKA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</a:rPr>
                <a:t> (86 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</a:rPr>
                <a:t>MWc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</a:rPr>
                <a:t>)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B8C5643C-F122-45CB-B536-89B8CF7734AB}"/>
              </a:ext>
            </a:extLst>
          </p:cNvPr>
          <p:cNvSpPr txBox="1"/>
          <p:nvPr/>
        </p:nvSpPr>
        <p:spPr>
          <a:xfrm>
            <a:off x="1347330" y="3522770"/>
            <a:ext cx="3777612" cy="4001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Uganda |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SOROTI (10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MWc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11422C3C-529F-4D2E-8246-885DFBA80737}"/>
              </a:ext>
            </a:extLst>
          </p:cNvPr>
          <p:cNvSpPr txBox="1"/>
          <p:nvPr/>
        </p:nvSpPr>
        <p:spPr>
          <a:xfrm>
            <a:off x="562024" y="1758115"/>
            <a:ext cx="63961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7098A7"/>
                </a:solidFill>
                <a:latin typeface="Arial" panose="020B0604020202020204"/>
                <a:cs typeface="Helvetica"/>
              </a:rPr>
              <a:t>Photovoltaic power plants in operation</a:t>
            </a:r>
            <a:endParaRPr lang="pt-PT" sz="1600" dirty="0">
              <a:solidFill>
                <a:srgbClr val="7098A7"/>
              </a:solidFill>
              <a:latin typeface="Arial" panose="020B0604020202020204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BD3C9C53-8B50-4A5A-988A-677F664FB2B2}"/>
              </a:ext>
            </a:extLst>
          </p:cNvPr>
          <p:cNvGrpSpPr/>
          <p:nvPr/>
        </p:nvGrpSpPr>
        <p:grpSpPr>
          <a:xfrm>
            <a:off x="704776" y="3498659"/>
            <a:ext cx="448330" cy="448330"/>
            <a:chOff x="617687" y="3063223"/>
            <a:chExt cx="448330" cy="448330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xmlns="" id="{D2ABC7CA-F495-48E9-B494-F151C713A2D4}"/>
                </a:ext>
              </a:extLst>
            </p:cNvPr>
            <p:cNvGrpSpPr/>
            <p:nvPr/>
          </p:nvGrpSpPr>
          <p:grpSpPr>
            <a:xfrm>
              <a:off x="617687" y="3063223"/>
              <a:ext cx="448330" cy="448330"/>
              <a:chOff x="617687" y="3063223"/>
              <a:chExt cx="448330" cy="448330"/>
            </a:xfrm>
          </p:grpSpPr>
          <p:sp>
            <p:nvSpPr>
              <p:cNvPr id="86" name="Teardrop 85">
                <a:extLst>
                  <a:ext uri="{FF2B5EF4-FFF2-40B4-BE49-F238E27FC236}">
                    <a16:creationId xmlns:a16="http://schemas.microsoft.com/office/drawing/2014/main" xmlns="" id="{734A2BFA-0510-42A7-912A-2B7D3A6A665F}"/>
                  </a:ext>
                </a:extLst>
              </p:cNvPr>
              <p:cNvSpPr/>
              <p:nvPr/>
            </p:nvSpPr>
            <p:spPr>
              <a:xfrm rot="8100000">
                <a:off x="617687" y="3063223"/>
                <a:ext cx="448330" cy="448330"/>
              </a:xfrm>
              <a:prstGeom prst="teardrop">
                <a:avLst>
                  <a:gd name="adj" fmla="val 117662"/>
                </a:avLst>
              </a:prstGeom>
              <a:solidFill>
                <a:srgbClr val="A2B96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397FFE9F-B81C-4A69-9D03-1C62B199022D}"/>
                  </a:ext>
                </a:extLst>
              </p:cNvPr>
              <p:cNvSpPr/>
              <p:nvPr/>
            </p:nvSpPr>
            <p:spPr>
              <a:xfrm>
                <a:off x="674375" y="3118333"/>
                <a:ext cx="334374" cy="334374"/>
              </a:xfrm>
              <a:prstGeom prst="ellipse">
                <a:avLst/>
              </a:prstGeom>
              <a:solidFill>
                <a:sysClr val="window" lastClr="FFFFFF">
                  <a:alpha val="6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xmlns="" id="{2A360181-A400-451A-8A51-F89D848E5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91875" y="3136640"/>
              <a:ext cx="298800" cy="298800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F7801893-4382-49D0-ACD7-B35D56B8641E}"/>
              </a:ext>
            </a:extLst>
          </p:cNvPr>
          <p:cNvGrpSpPr/>
          <p:nvPr/>
        </p:nvGrpSpPr>
        <p:grpSpPr>
          <a:xfrm>
            <a:off x="704776" y="2822506"/>
            <a:ext cx="448330" cy="448330"/>
            <a:chOff x="617687" y="2387070"/>
            <a:chExt cx="448330" cy="448330"/>
          </a:xfrm>
        </p:grpSpPr>
        <p:sp>
          <p:nvSpPr>
            <p:cNvPr id="89" name="Teardrop 88">
              <a:extLst>
                <a:ext uri="{FF2B5EF4-FFF2-40B4-BE49-F238E27FC236}">
                  <a16:creationId xmlns:a16="http://schemas.microsoft.com/office/drawing/2014/main" xmlns="" id="{E5B0F756-B521-4DEA-8FDE-EE6940FBC574}"/>
                </a:ext>
              </a:extLst>
            </p:cNvPr>
            <p:cNvSpPr/>
            <p:nvPr/>
          </p:nvSpPr>
          <p:spPr>
            <a:xfrm rot="8100000">
              <a:off x="617687" y="2387070"/>
              <a:ext cx="448330" cy="448330"/>
            </a:xfrm>
            <a:prstGeom prst="teardrop">
              <a:avLst>
                <a:gd name="adj" fmla="val 117662"/>
              </a:avLst>
            </a:prstGeom>
            <a:solidFill>
              <a:srgbClr val="06395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xmlns="" id="{7A3601EF-6A0E-4D6E-998E-E8E32A911602}"/>
                </a:ext>
              </a:extLst>
            </p:cNvPr>
            <p:cNvGrpSpPr/>
            <p:nvPr/>
          </p:nvGrpSpPr>
          <p:grpSpPr>
            <a:xfrm>
              <a:off x="674375" y="2442180"/>
              <a:ext cx="334374" cy="334374"/>
              <a:chOff x="674375" y="2442180"/>
              <a:chExt cx="334374" cy="334374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xmlns="" id="{BB8DE790-CB19-4421-BE8E-661DDAA518C6}"/>
                  </a:ext>
                </a:extLst>
              </p:cNvPr>
              <p:cNvSpPr/>
              <p:nvPr/>
            </p:nvSpPr>
            <p:spPr>
              <a:xfrm>
                <a:off x="674375" y="2442180"/>
                <a:ext cx="334374" cy="334374"/>
              </a:xfrm>
              <a:prstGeom prst="ellipse">
                <a:avLst/>
              </a:prstGeom>
              <a:solidFill>
                <a:sysClr val="window" lastClr="FFFFFF">
                  <a:alpha val="6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xmlns="" id="{796E1FBB-AC1B-4BD1-81B7-DCD30DC33A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2162" y="2459967"/>
                <a:ext cx="298800" cy="298800"/>
              </a:xfrm>
              <a:prstGeom prst="rect">
                <a:avLst/>
              </a:prstGeom>
            </p:spPr>
          </p:pic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30F58C46-85E0-4E94-AC86-0812B86FD6F4}"/>
              </a:ext>
            </a:extLst>
          </p:cNvPr>
          <p:cNvGrpSpPr/>
          <p:nvPr/>
        </p:nvGrpSpPr>
        <p:grpSpPr>
          <a:xfrm>
            <a:off x="704776" y="2146353"/>
            <a:ext cx="448330" cy="448330"/>
            <a:chOff x="617687" y="1710917"/>
            <a:chExt cx="448330" cy="448330"/>
          </a:xfrm>
        </p:grpSpPr>
        <p:sp>
          <p:nvSpPr>
            <p:cNvPr id="94" name="Teardrop 93">
              <a:extLst>
                <a:ext uri="{FF2B5EF4-FFF2-40B4-BE49-F238E27FC236}">
                  <a16:creationId xmlns:a16="http://schemas.microsoft.com/office/drawing/2014/main" xmlns="" id="{D8BBE532-EECD-43C9-9692-B619331B1B59}"/>
                </a:ext>
              </a:extLst>
            </p:cNvPr>
            <p:cNvSpPr/>
            <p:nvPr/>
          </p:nvSpPr>
          <p:spPr>
            <a:xfrm rot="8100000">
              <a:off x="617687" y="1710917"/>
              <a:ext cx="448330" cy="448330"/>
            </a:xfrm>
            <a:prstGeom prst="teardrop">
              <a:avLst>
                <a:gd name="adj" fmla="val 117662"/>
              </a:avLst>
            </a:prstGeom>
            <a:solidFill>
              <a:srgbClr val="00B0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xmlns="" id="{EB5CA782-1A22-474C-95CE-99D08B0615B1}"/>
                </a:ext>
              </a:extLst>
            </p:cNvPr>
            <p:cNvSpPr/>
            <p:nvPr/>
          </p:nvSpPr>
          <p:spPr>
            <a:xfrm>
              <a:off x="674375" y="1766027"/>
              <a:ext cx="334374" cy="334374"/>
            </a:xfrm>
            <a:prstGeom prst="ellipse">
              <a:avLst/>
            </a:prstGeom>
            <a:solidFill>
              <a:sysClr val="window" lastClr="FFFFFF">
                <a:alpha val="6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xmlns="" id="{F869C0AA-6AB0-4844-9A98-0DA3493BB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92298" y="1782921"/>
              <a:ext cx="298800" cy="298800"/>
            </a:xfrm>
            <a:prstGeom prst="rect">
              <a:avLst/>
            </a:prstGeom>
          </p:spPr>
        </p:pic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7C1502B4-9946-4B58-AFC9-4C79A829A393}"/>
              </a:ext>
            </a:extLst>
          </p:cNvPr>
          <p:cNvSpPr txBox="1"/>
          <p:nvPr/>
        </p:nvSpPr>
        <p:spPr>
          <a:xfrm>
            <a:off x="562024" y="5027799"/>
            <a:ext cx="63961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7098A7"/>
                </a:solidFill>
                <a:latin typeface="Arial" panose="020B0604020202020204"/>
                <a:cs typeface="Helvetica"/>
              </a:rPr>
              <a:t>Several projects</a:t>
            </a:r>
            <a:r>
              <a:rPr lang="en-US" sz="1600" b="1" dirty="0">
                <a:solidFill>
                  <a:srgbClr val="009BFF"/>
                </a:solidFill>
                <a:latin typeface="Arial" panose="020B0604020202020204"/>
                <a:cs typeface="Helvetica"/>
              </a:rPr>
              <a:t> </a:t>
            </a:r>
            <a:r>
              <a:rPr lang="en-US" sz="1600" b="1" dirty="0">
                <a:solidFill>
                  <a:srgbClr val="7098A7"/>
                </a:solidFill>
                <a:latin typeface="Arial" panose="020B0604020202020204"/>
                <a:cs typeface="Helvetica"/>
              </a:rPr>
              <a:t>at development stage, </a:t>
            </a:r>
            <a:r>
              <a:rPr lang="en-US" sz="1600" dirty="0">
                <a:solidFill>
                  <a:srgbClr val="7098A7"/>
                </a:solidFill>
                <a:latin typeface="Arial" panose="020B0604020202020204"/>
                <a:cs typeface="Helvetica"/>
              </a:rPr>
              <a:t>one in Angola</a:t>
            </a:r>
            <a:endParaRPr lang="pt-PT" sz="1600" dirty="0">
              <a:solidFill>
                <a:srgbClr val="7098A7"/>
              </a:solidFill>
              <a:latin typeface="Arial" panose="020B0604020202020204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B3C4A6DE-CCA4-4676-9222-7565FA067BD7}"/>
              </a:ext>
            </a:extLst>
          </p:cNvPr>
          <p:cNvGrpSpPr/>
          <p:nvPr/>
        </p:nvGrpSpPr>
        <p:grpSpPr>
          <a:xfrm>
            <a:off x="928364" y="5433712"/>
            <a:ext cx="366051" cy="366051"/>
            <a:chOff x="4821018" y="1941899"/>
            <a:chExt cx="784660" cy="784660"/>
          </a:xfrm>
        </p:grpSpPr>
        <p:sp>
          <p:nvSpPr>
            <p:cNvPr id="99" name="Teardrop 98">
              <a:extLst>
                <a:ext uri="{FF2B5EF4-FFF2-40B4-BE49-F238E27FC236}">
                  <a16:creationId xmlns:a16="http://schemas.microsoft.com/office/drawing/2014/main" xmlns="" id="{651886CD-71BB-42C1-BD10-78B37B7D7CE9}"/>
                </a:ext>
              </a:extLst>
            </p:cNvPr>
            <p:cNvSpPr/>
            <p:nvPr/>
          </p:nvSpPr>
          <p:spPr>
            <a:xfrm rot="8100000">
              <a:off x="4821018" y="1941899"/>
              <a:ext cx="784660" cy="784660"/>
            </a:xfrm>
            <a:prstGeom prst="teardrop">
              <a:avLst>
                <a:gd name="adj" fmla="val 117662"/>
              </a:avLst>
            </a:prstGeom>
            <a:solidFill>
              <a:srgbClr val="FFC8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34B1DB26-0B4F-4022-B929-7B56DC79FC2A}"/>
                </a:ext>
              </a:extLst>
            </p:cNvPr>
            <p:cNvSpPr/>
            <p:nvPr/>
          </p:nvSpPr>
          <p:spPr>
            <a:xfrm>
              <a:off x="4920232" y="2038351"/>
              <a:ext cx="585216" cy="585216"/>
            </a:xfrm>
            <a:prstGeom prst="ellipse">
              <a:avLst/>
            </a:prstGeom>
            <a:solidFill>
              <a:sysClr val="window" lastClr="FFFFFF">
                <a:alpha val="6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xmlns="" id="{2613EF28-13EC-4687-87CC-9C3A5EC2DB91}"/>
                </a:ext>
              </a:extLst>
            </p:cNvPr>
            <p:cNvSpPr/>
            <p:nvPr/>
          </p:nvSpPr>
          <p:spPr>
            <a:xfrm>
              <a:off x="4952006" y="2070497"/>
              <a:ext cx="521208" cy="521208"/>
            </a:xfrm>
            <a:prstGeom prst="ellipse">
              <a:avLst/>
            </a:pr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02" name="Picture 101">
            <a:extLst>
              <a:ext uri="{FF2B5EF4-FFF2-40B4-BE49-F238E27FC236}">
                <a16:creationId xmlns:a16="http://schemas.microsoft.com/office/drawing/2014/main" xmlns="" id="{72F14D32-399B-4500-9126-EF409B8DD45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98606" y="5500225"/>
            <a:ext cx="224878" cy="224878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E4CDF154-31CE-4E61-A178-E8ACD9B25EBE}"/>
              </a:ext>
            </a:extLst>
          </p:cNvPr>
          <p:cNvSpPr txBox="1"/>
          <p:nvPr/>
        </p:nvSpPr>
        <p:spPr>
          <a:xfrm>
            <a:off x="1400075" y="5463191"/>
            <a:ext cx="3892071" cy="369332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Angola |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QUILEMBA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 (35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MWc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)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70C32AD-C3E4-40CB-9113-3A517D3603A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590372" y="1547445"/>
            <a:ext cx="4131397" cy="454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759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nalisé 80">
    <a:dk1>
      <a:srgbClr val="7098A7"/>
    </a:dk1>
    <a:lt1>
      <a:srgbClr val="FFFFFF"/>
    </a:lt1>
    <a:dk2>
      <a:srgbClr val="009BFF"/>
    </a:dk2>
    <a:lt2>
      <a:srgbClr val="FFFFFF"/>
    </a:lt2>
    <a:accent1>
      <a:srgbClr val="FFC800"/>
    </a:accent1>
    <a:accent2>
      <a:srgbClr val="96E600"/>
    </a:accent2>
    <a:accent3>
      <a:srgbClr val="FFC800"/>
    </a:accent3>
    <a:accent4>
      <a:srgbClr val="FFC800"/>
    </a:accent4>
    <a:accent5>
      <a:srgbClr val="285AFF"/>
    </a:accent5>
    <a:accent6>
      <a:srgbClr val="009BFF"/>
    </a:accent6>
    <a:hlink>
      <a:srgbClr val="7098A7"/>
    </a:hlink>
    <a:folHlink>
      <a:srgbClr val="FF0000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ersonnalisé 80">
    <a:dk1>
      <a:srgbClr val="7098A7"/>
    </a:dk1>
    <a:lt1>
      <a:srgbClr val="FFFFFF"/>
    </a:lt1>
    <a:dk2>
      <a:srgbClr val="009BFF"/>
    </a:dk2>
    <a:lt2>
      <a:srgbClr val="FFFFFF"/>
    </a:lt2>
    <a:accent1>
      <a:srgbClr val="FFC800"/>
    </a:accent1>
    <a:accent2>
      <a:srgbClr val="96E600"/>
    </a:accent2>
    <a:accent3>
      <a:srgbClr val="FFC800"/>
    </a:accent3>
    <a:accent4>
      <a:srgbClr val="FFC800"/>
    </a:accent4>
    <a:accent5>
      <a:srgbClr val="285AFF"/>
    </a:accent5>
    <a:accent6>
      <a:srgbClr val="009BFF"/>
    </a:accent6>
    <a:hlink>
      <a:srgbClr val="7098A7"/>
    </a:hlink>
    <a:folHlink>
      <a:srgbClr val="FF0000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ersonnalisé 80">
    <a:dk1>
      <a:srgbClr val="7098A7"/>
    </a:dk1>
    <a:lt1>
      <a:srgbClr val="FFFFFF"/>
    </a:lt1>
    <a:dk2>
      <a:srgbClr val="009BFF"/>
    </a:dk2>
    <a:lt2>
      <a:srgbClr val="FFFFFF"/>
    </a:lt2>
    <a:accent1>
      <a:srgbClr val="FFC800"/>
    </a:accent1>
    <a:accent2>
      <a:srgbClr val="96E600"/>
    </a:accent2>
    <a:accent3>
      <a:srgbClr val="FFC800"/>
    </a:accent3>
    <a:accent4>
      <a:srgbClr val="FFC800"/>
    </a:accent4>
    <a:accent5>
      <a:srgbClr val="285AFF"/>
    </a:accent5>
    <a:accent6>
      <a:srgbClr val="009BFF"/>
    </a:accent6>
    <a:hlink>
      <a:srgbClr val="7098A7"/>
    </a:hlink>
    <a:folHlink>
      <a:srgbClr val="FF0000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466</Words>
  <Application>Microsoft Office PowerPoint</Application>
  <PresentationFormat>Widescreen</PresentationFormat>
  <Paragraphs>103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3" baseType="lpstr">
      <vt:lpstr>Arial</vt:lpstr>
      <vt:lpstr>Arial Black</vt:lpstr>
      <vt:lpstr>Arial Rounded MT Bold</vt:lpstr>
      <vt:lpstr>Calibri</vt:lpstr>
      <vt:lpstr>Calibri Light</vt:lpstr>
      <vt:lpstr>Helvetica</vt:lpstr>
      <vt:lpstr>Lucida Grande</vt:lpstr>
      <vt:lpstr>Roboto Light</vt:lpstr>
      <vt:lpstr>Tahoma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Marino</dc:creator>
  <cp:lastModifiedBy>IRSEAT06</cp:lastModifiedBy>
  <cp:revision>70</cp:revision>
  <dcterms:created xsi:type="dcterms:W3CDTF">2022-12-04T11:04:02Z</dcterms:created>
  <dcterms:modified xsi:type="dcterms:W3CDTF">2022-12-15T07:59:26Z</dcterms:modified>
</cp:coreProperties>
</file>